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handoutMasterIdLst>
    <p:handoutMasterId r:id="rId4"/>
  </p:handoutMasterIdLst>
  <p:sldIdLst>
    <p:sldId id="258" r:id="rId3"/>
  </p:sldIdLst>
  <p:sldSz cx="38404800" cy="32918400"/>
  <p:notesSz cx="6858000" cy="9144000"/>
  <p:defaultTextStyle>
    <a:defPPr>
      <a:defRPr lang="en-US"/>
    </a:defPPr>
    <a:lvl1pPr marL="0" algn="l" defTabSz="3423514" rtl="0" eaLnBrk="1" latinLnBrk="0" hangingPunct="1">
      <a:defRPr sz="6739" kern="1200">
        <a:solidFill>
          <a:schemeClr val="tx1"/>
        </a:solidFill>
        <a:latin typeface="+mn-lt"/>
        <a:ea typeface="+mn-ea"/>
        <a:cs typeface="+mn-cs"/>
      </a:defRPr>
    </a:lvl1pPr>
    <a:lvl2pPr marL="1711757" algn="l" defTabSz="3423514" rtl="0" eaLnBrk="1" latinLnBrk="0" hangingPunct="1">
      <a:defRPr sz="6739" kern="1200">
        <a:solidFill>
          <a:schemeClr val="tx1"/>
        </a:solidFill>
        <a:latin typeface="+mn-lt"/>
        <a:ea typeface="+mn-ea"/>
        <a:cs typeface="+mn-cs"/>
      </a:defRPr>
    </a:lvl2pPr>
    <a:lvl3pPr marL="3423514" algn="l" defTabSz="3423514" rtl="0" eaLnBrk="1" latinLnBrk="0" hangingPunct="1">
      <a:defRPr sz="6739" kern="1200">
        <a:solidFill>
          <a:schemeClr val="tx1"/>
        </a:solidFill>
        <a:latin typeface="+mn-lt"/>
        <a:ea typeface="+mn-ea"/>
        <a:cs typeface="+mn-cs"/>
      </a:defRPr>
    </a:lvl3pPr>
    <a:lvl4pPr marL="5135270" algn="l" defTabSz="3423514" rtl="0" eaLnBrk="1" latinLnBrk="0" hangingPunct="1">
      <a:defRPr sz="6739" kern="1200">
        <a:solidFill>
          <a:schemeClr val="tx1"/>
        </a:solidFill>
        <a:latin typeface="+mn-lt"/>
        <a:ea typeface="+mn-ea"/>
        <a:cs typeface="+mn-cs"/>
      </a:defRPr>
    </a:lvl4pPr>
    <a:lvl5pPr marL="6847027" algn="l" defTabSz="3423514" rtl="0" eaLnBrk="1" latinLnBrk="0" hangingPunct="1">
      <a:defRPr sz="6739" kern="1200">
        <a:solidFill>
          <a:schemeClr val="tx1"/>
        </a:solidFill>
        <a:latin typeface="+mn-lt"/>
        <a:ea typeface="+mn-ea"/>
        <a:cs typeface="+mn-cs"/>
      </a:defRPr>
    </a:lvl5pPr>
    <a:lvl6pPr marL="8558784" algn="l" defTabSz="3423514" rtl="0" eaLnBrk="1" latinLnBrk="0" hangingPunct="1">
      <a:defRPr sz="6739" kern="1200">
        <a:solidFill>
          <a:schemeClr val="tx1"/>
        </a:solidFill>
        <a:latin typeface="+mn-lt"/>
        <a:ea typeface="+mn-ea"/>
        <a:cs typeface="+mn-cs"/>
      </a:defRPr>
    </a:lvl6pPr>
    <a:lvl7pPr marL="10270541" algn="l" defTabSz="3423514" rtl="0" eaLnBrk="1" latinLnBrk="0" hangingPunct="1">
      <a:defRPr sz="6739" kern="1200">
        <a:solidFill>
          <a:schemeClr val="tx1"/>
        </a:solidFill>
        <a:latin typeface="+mn-lt"/>
        <a:ea typeface="+mn-ea"/>
        <a:cs typeface="+mn-cs"/>
      </a:defRPr>
    </a:lvl7pPr>
    <a:lvl8pPr marL="11982298" algn="l" defTabSz="3423514" rtl="0" eaLnBrk="1" latinLnBrk="0" hangingPunct="1">
      <a:defRPr sz="6739" kern="1200">
        <a:solidFill>
          <a:schemeClr val="tx1"/>
        </a:solidFill>
        <a:latin typeface="+mn-lt"/>
        <a:ea typeface="+mn-ea"/>
        <a:cs typeface="+mn-cs"/>
      </a:defRPr>
    </a:lvl8pPr>
    <a:lvl9pPr marL="13694054" algn="l" defTabSz="3423514" rtl="0" eaLnBrk="1" latinLnBrk="0" hangingPunct="1">
      <a:defRPr sz="673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rden, Jacob" initials="BJ" lastIdx="1" clrIdx="0">
    <p:extLst>
      <p:ext uri="{19B8F6BF-5375-455C-9EA6-DF929625EA0E}">
        <p15:presenceInfo xmlns:p15="http://schemas.microsoft.com/office/powerpoint/2012/main" userId="S-1-5-21-861567501-299502267-725345543-573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2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snapToGrid="0">
      <p:cViewPr>
        <p:scale>
          <a:sx n="20" d="100"/>
          <a:sy n="20" d="100"/>
        </p:scale>
        <p:origin x="1234" y="12"/>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4F987E-0DE6-4BEC-4B3F-4970742499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498E76-4E24-C0EE-504E-614BD6A306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64C474-157F-4F56-A293-99B4F1AE08CC}" type="datetimeFigureOut">
              <a:rPr lang="en-US" smtClean="0"/>
              <a:t>4/5/2024</a:t>
            </a:fld>
            <a:endParaRPr lang="en-US"/>
          </a:p>
        </p:txBody>
      </p:sp>
      <p:sp>
        <p:nvSpPr>
          <p:cNvPr id="4" name="Footer Placeholder 3">
            <a:extLst>
              <a:ext uri="{FF2B5EF4-FFF2-40B4-BE49-F238E27FC236}">
                <a16:creationId xmlns:a16="http://schemas.microsoft.com/office/drawing/2014/main" id="{7CCA8D28-2C66-D284-0865-8E8D6C7D90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30EEFC-0210-B304-6873-137CF890FA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9E1167-E3FB-43F5-80B9-05AF3B296211}" type="slidenum">
              <a:rPr lang="en-US" smtClean="0"/>
              <a:t>‹#›</a:t>
            </a:fld>
            <a:endParaRPr lang="en-US"/>
          </a:p>
        </p:txBody>
      </p:sp>
    </p:spTree>
    <p:extLst>
      <p:ext uri="{BB962C8B-B14F-4D97-AF65-F5344CB8AC3E}">
        <p14:creationId xmlns:p14="http://schemas.microsoft.com/office/powerpoint/2010/main" val="30729587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9999" y="6378483"/>
            <a:ext cx="8799711" cy="714148"/>
          </a:xfrm>
          <a:prstGeom prst="rect">
            <a:avLst/>
          </a:prstGeom>
        </p:spPr>
        <p:txBody>
          <a:bodyPr wrap="square" lIns="228589" tIns="228589" rIns="228589" bIns="228589">
            <a:spAutoFit/>
          </a:bodyPr>
          <a:lstStyle>
            <a:lvl1pPr marL="0" indent="0">
              <a:buNone/>
              <a:defRPr sz="1641">
                <a:solidFill>
                  <a:schemeClr val="accent5">
                    <a:lumMod val="50000"/>
                  </a:schemeClr>
                </a:solidFill>
                <a:latin typeface="Times New Roman" pitchFamily="18" charset="0"/>
                <a:cs typeface="Times New Roman" pitchFamily="18" charset="0"/>
              </a:defRPr>
            </a:lvl1pPr>
            <a:lvl2pPr marL="974916" indent="-374967">
              <a:defRPr sz="1641">
                <a:latin typeface="Trebuchet MS" pitchFamily="34" charset="0"/>
              </a:defRPr>
            </a:lvl2pPr>
            <a:lvl3pPr marL="1349885" indent="-374967">
              <a:defRPr sz="1641">
                <a:latin typeface="Trebuchet MS" pitchFamily="34" charset="0"/>
              </a:defRPr>
            </a:lvl3pPr>
            <a:lvl4pPr marL="1762349" indent="-412464">
              <a:defRPr sz="1641">
                <a:latin typeface="Trebuchet MS" pitchFamily="34" charset="0"/>
              </a:defRPr>
            </a:lvl4pPr>
            <a:lvl5pPr marL="2062324" indent="-299975">
              <a:defRPr sz="1641">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5883" y="5646534"/>
            <a:ext cx="8792765" cy="558478"/>
          </a:xfrm>
          <a:prstGeom prst="rect">
            <a:avLst/>
          </a:prstGeom>
          <a:noFill/>
        </p:spPr>
        <p:txBody>
          <a:bodyPr lIns="91436" tIns="91436" rIns="91436" bIns="91436" anchor="ctr" anchorCtr="0">
            <a:spAutoFit/>
          </a:bodyPr>
          <a:lstStyle>
            <a:lvl1pPr marL="0" indent="0" algn="ctr">
              <a:buNone/>
              <a:defRPr sz="2429"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5881" y="14310299"/>
            <a:ext cx="8794154" cy="558478"/>
          </a:xfrm>
          <a:prstGeom prst="rect">
            <a:avLst/>
          </a:prstGeom>
          <a:noFill/>
        </p:spPr>
        <p:txBody>
          <a:bodyPr wrap="square" lIns="91436" tIns="91436" rIns="91436" bIns="91436" anchor="ctr" anchorCtr="0">
            <a:spAutoFit/>
          </a:bodyPr>
          <a:lstStyle>
            <a:lvl1pPr marL="0" indent="0" algn="ctr">
              <a:buNone/>
              <a:defRPr sz="2429"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0027641" y="6378483"/>
            <a:ext cx="8792765" cy="714148"/>
          </a:xfrm>
          <a:prstGeom prst="rect">
            <a:avLst/>
          </a:prstGeom>
        </p:spPr>
        <p:txBody>
          <a:bodyPr wrap="square" lIns="228589" tIns="228589" rIns="228589" bIns="228589">
            <a:spAutoFit/>
          </a:bodyPr>
          <a:lstStyle>
            <a:lvl1pPr marL="0" indent="0">
              <a:buNone/>
              <a:defRPr sz="1641">
                <a:solidFill>
                  <a:schemeClr val="accent5">
                    <a:lumMod val="50000"/>
                  </a:schemeClr>
                </a:solidFill>
                <a:latin typeface="Times New Roman" pitchFamily="18" charset="0"/>
                <a:cs typeface="Times New Roman" pitchFamily="18" charset="0"/>
              </a:defRPr>
            </a:lvl1pPr>
            <a:lvl2pPr marL="974916" indent="-374967">
              <a:defRPr sz="1641">
                <a:latin typeface="Trebuchet MS" pitchFamily="34" charset="0"/>
              </a:defRPr>
            </a:lvl2pPr>
            <a:lvl3pPr marL="1349885" indent="-374967">
              <a:defRPr sz="1641">
                <a:latin typeface="Trebuchet MS" pitchFamily="34" charset="0"/>
              </a:defRPr>
            </a:lvl3pPr>
            <a:lvl4pPr marL="1762349" indent="-412464">
              <a:defRPr sz="1641">
                <a:latin typeface="Trebuchet MS" pitchFamily="34" charset="0"/>
              </a:defRPr>
            </a:lvl4pPr>
            <a:lvl5pPr marL="2062324" indent="-299975">
              <a:defRPr sz="1641">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027644" y="5646534"/>
            <a:ext cx="8792765" cy="558478"/>
          </a:xfrm>
          <a:prstGeom prst="rect">
            <a:avLst/>
          </a:prstGeom>
          <a:noFill/>
        </p:spPr>
        <p:txBody>
          <a:bodyPr lIns="91436" tIns="91436" rIns="91436" bIns="91436" anchor="ctr" anchorCtr="0">
            <a:spAutoFit/>
          </a:bodyPr>
          <a:lstStyle>
            <a:lvl1pPr marL="0" indent="0" algn="ctr">
              <a:buNone/>
              <a:defRPr sz="2429"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9587176" y="6378483"/>
            <a:ext cx="8792765" cy="714148"/>
          </a:xfrm>
          <a:prstGeom prst="rect">
            <a:avLst/>
          </a:prstGeom>
        </p:spPr>
        <p:txBody>
          <a:bodyPr wrap="square" lIns="228589" tIns="228589" rIns="228589" bIns="228589">
            <a:spAutoFit/>
          </a:bodyPr>
          <a:lstStyle>
            <a:lvl1pPr marL="0" indent="0">
              <a:buNone/>
              <a:defRPr sz="1641">
                <a:solidFill>
                  <a:schemeClr val="accent5">
                    <a:lumMod val="50000"/>
                  </a:schemeClr>
                </a:solidFill>
                <a:latin typeface="Times New Roman" pitchFamily="18" charset="0"/>
                <a:cs typeface="Times New Roman" pitchFamily="18" charset="0"/>
              </a:defRPr>
            </a:lvl1pPr>
            <a:lvl2pPr marL="974916" indent="-374967">
              <a:defRPr sz="1641">
                <a:latin typeface="Trebuchet MS" pitchFamily="34" charset="0"/>
              </a:defRPr>
            </a:lvl2pPr>
            <a:lvl3pPr marL="1349885" indent="-374967">
              <a:defRPr sz="1641">
                <a:latin typeface="Trebuchet MS" pitchFamily="34" charset="0"/>
              </a:defRPr>
            </a:lvl3pPr>
            <a:lvl4pPr marL="1762349" indent="-412464">
              <a:defRPr sz="1641">
                <a:latin typeface="Trebuchet MS" pitchFamily="34" charset="0"/>
              </a:defRPr>
            </a:lvl4pPr>
            <a:lvl5pPr marL="2062324" indent="-299975">
              <a:defRPr sz="1641">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9580230" y="5646534"/>
            <a:ext cx="8801100" cy="558478"/>
          </a:xfrm>
          <a:prstGeom prst="rect">
            <a:avLst/>
          </a:prstGeom>
          <a:noFill/>
        </p:spPr>
        <p:txBody>
          <a:bodyPr lIns="91436" tIns="91436" rIns="91436" bIns="91436" anchor="ctr" anchorCtr="0">
            <a:spAutoFit/>
          </a:bodyPr>
          <a:lstStyle>
            <a:lvl1pPr marL="0" indent="0" algn="ctr">
              <a:buNone/>
              <a:defRPr sz="2429"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9188725" y="5646534"/>
            <a:ext cx="8791140" cy="558478"/>
          </a:xfrm>
          <a:prstGeom prst="rect">
            <a:avLst/>
          </a:prstGeom>
          <a:noFill/>
        </p:spPr>
        <p:txBody>
          <a:bodyPr wrap="square" lIns="91436" tIns="91436" rIns="91436" bIns="91436" anchor="ctr" anchorCtr="0">
            <a:spAutoFit/>
          </a:bodyPr>
          <a:lstStyle>
            <a:lvl1pPr marL="0" indent="0" algn="ctr">
              <a:buNone/>
              <a:defRPr sz="2429"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9188725" y="6378483"/>
            <a:ext cx="8791140" cy="714148"/>
          </a:xfrm>
          <a:prstGeom prst="rect">
            <a:avLst/>
          </a:prstGeom>
        </p:spPr>
        <p:txBody>
          <a:bodyPr wrap="square" lIns="228589" tIns="228589" rIns="228589" bIns="228589">
            <a:spAutoFit/>
          </a:bodyPr>
          <a:lstStyle>
            <a:lvl1pPr marL="0" indent="0">
              <a:buNone/>
              <a:defRPr sz="1641">
                <a:solidFill>
                  <a:schemeClr val="accent5">
                    <a:lumMod val="50000"/>
                  </a:schemeClr>
                </a:solidFill>
                <a:latin typeface="Times New Roman" pitchFamily="18" charset="0"/>
                <a:cs typeface="Times New Roman" pitchFamily="18" charset="0"/>
              </a:defRPr>
            </a:lvl1pPr>
            <a:lvl2pPr marL="974916" indent="-374967">
              <a:defRPr sz="1641">
                <a:latin typeface="Trebuchet MS" pitchFamily="34" charset="0"/>
              </a:defRPr>
            </a:lvl2pPr>
            <a:lvl3pPr marL="1349885" indent="-374967">
              <a:defRPr sz="1641">
                <a:latin typeface="Trebuchet MS" pitchFamily="34" charset="0"/>
              </a:defRPr>
            </a:lvl3pPr>
            <a:lvl4pPr marL="1762349" indent="-412464">
              <a:defRPr sz="1641">
                <a:latin typeface="Trebuchet MS" pitchFamily="34" charset="0"/>
              </a:defRPr>
            </a:lvl4pPr>
            <a:lvl5pPr marL="2062324" indent="-299975">
              <a:defRPr sz="1641">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188725" y="14370524"/>
            <a:ext cx="8791140" cy="558478"/>
          </a:xfrm>
          <a:prstGeom prst="rect">
            <a:avLst/>
          </a:prstGeom>
          <a:noFill/>
        </p:spPr>
        <p:txBody>
          <a:bodyPr wrap="square" lIns="91436" tIns="91436" rIns="91436" bIns="91436" anchor="ctr" anchorCtr="0">
            <a:spAutoFit/>
          </a:bodyPr>
          <a:lstStyle>
            <a:lvl1pPr marL="0" indent="0" algn="ctr">
              <a:buNone/>
              <a:defRPr sz="2429"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9709422" y="16339049"/>
            <a:ext cx="8795543" cy="714148"/>
          </a:xfrm>
          <a:prstGeom prst="rect">
            <a:avLst/>
          </a:prstGeom>
        </p:spPr>
        <p:txBody>
          <a:bodyPr wrap="square" lIns="228589" tIns="228589" rIns="228589" bIns="228589">
            <a:spAutoFit/>
          </a:bodyPr>
          <a:lstStyle>
            <a:lvl1pPr marL="0" indent="0">
              <a:buNone/>
              <a:defRPr sz="1641">
                <a:solidFill>
                  <a:schemeClr val="accent5">
                    <a:lumMod val="50000"/>
                  </a:schemeClr>
                </a:solidFill>
                <a:latin typeface="Times New Roman" pitchFamily="18" charset="0"/>
                <a:cs typeface="Times New Roman" pitchFamily="18" charset="0"/>
              </a:defRPr>
            </a:lvl1pPr>
            <a:lvl2pPr marL="974916" indent="-374967">
              <a:defRPr sz="1641">
                <a:latin typeface="Trebuchet MS" pitchFamily="34" charset="0"/>
              </a:defRPr>
            </a:lvl2pPr>
            <a:lvl3pPr marL="1349885" indent="-374967">
              <a:defRPr sz="1641">
                <a:latin typeface="Trebuchet MS" pitchFamily="34" charset="0"/>
              </a:defRPr>
            </a:lvl3pPr>
            <a:lvl4pPr marL="1762349" indent="-412464">
              <a:defRPr sz="1641">
                <a:latin typeface="Trebuchet MS" pitchFamily="34" charset="0"/>
              </a:defRPr>
            </a:lvl4pPr>
            <a:lvl5pPr marL="2062324" indent="-299975">
              <a:defRPr sz="1641">
                <a:latin typeface="Trebuchet MS" pitchFamily="34" charset="0"/>
              </a:defRPr>
            </a:lvl5pPr>
          </a:lstStyle>
          <a:p>
            <a:pPr lvl="0"/>
            <a:r>
              <a:rPr lang="en-US" dirty="0"/>
              <a:t>Type in or paste your text </a:t>
            </a:r>
            <a:r>
              <a:rPr lang="en-US" dirty="0" err="1"/>
              <a:t>herez</a:t>
            </a:r>
            <a:endParaRPr lang="en-US" dirty="0"/>
          </a:p>
        </p:txBody>
      </p:sp>
      <p:sp>
        <p:nvSpPr>
          <p:cNvPr id="29" name="Text Placeholder 5"/>
          <p:cNvSpPr>
            <a:spLocks noGrp="1"/>
          </p:cNvSpPr>
          <p:nvPr>
            <p:ph type="body" sz="quarter" idx="29" hasCustomPrompt="1"/>
          </p:nvPr>
        </p:nvSpPr>
        <p:spPr>
          <a:xfrm>
            <a:off x="29188725" y="25777187"/>
            <a:ext cx="8791140" cy="558478"/>
          </a:xfrm>
          <a:prstGeom prst="rect">
            <a:avLst/>
          </a:prstGeom>
          <a:noFill/>
        </p:spPr>
        <p:txBody>
          <a:bodyPr wrap="square" lIns="91436" tIns="91436" rIns="91436" bIns="91436" anchor="ctr" anchorCtr="0">
            <a:spAutoFit/>
          </a:bodyPr>
          <a:lstStyle>
            <a:lvl1pPr marL="0" indent="0" algn="ctr">
              <a:buNone/>
              <a:defRPr sz="2429"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9188722" y="26433449"/>
            <a:ext cx="8795543" cy="714148"/>
          </a:xfrm>
          <a:prstGeom prst="rect">
            <a:avLst/>
          </a:prstGeom>
        </p:spPr>
        <p:txBody>
          <a:bodyPr wrap="square" lIns="228589" tIns="228589" rIns="228589" bIns="228589">
            <a:spAutoFit/>
          </a:bodyPr>
          <a:lstStyle>
            <a:lvl1pPr marL="0" indent="0">
              <a:buNone/>
              <a:defRPr sz="1641">
                <a:solidFill>
                  <a:schemeClr val="accent5">
                    <a:lumMod val="50000"/>
                  </a:schemeClr>
                </a:solidFill>
                <a:latin typeface="Times New Roman" pitchFamily="18" charset="0"/>
                <a:cs typeface="Times New Roman" pitchFamily="18" charset="0"/>
              </a:defRPr>
            </a:lvl1pPr>
            <a:lvl2pPr marL="974916" indent="-374967">
              <a:defRPr sz="1641">
                <a:latin typeface="Trebuchet MS" pitchFamily="34" charset="0"/>
              </a:defRPr>
            </a:lvl2pPr>
            <a:lvl3pPr marL="1349885" indent="-374967">
              <a:defRPr sz="1641">
                <a:latin typeface="Trebuchet MS" pitchFamily="34" charset="0"/>
              </a:defRPr>
            </a:lvl3pPr>
            <a:lvl4pPr marL="1762349" indent="-412464">
              <a:defRPr sz="1641">
                <a:latin typeface="Trebuchet MS" pitchFamily="34" charset="0"/>
              </a:defRPr>
            </a:lvl4pPr>
            <a:lvl5pPr marL="2062324" indent="-299975">
              <a:defRPr sz="1641">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9999" y="14951556"/>
            <a:ext cx="8799711" cy="714148"/>
          </a:xfrm>
          <a:prstGeom prst="rect">
            <a:avLst/>
          </a:prstGeom>
        </p:spPr>
        <p:txBody>
          <a:bodyPr wrap="square" lIns="228589" tIns="228589" rIns="228589" bIns="228589">
            <a:spAutoFit/>
          </a:bodyPr>
          <a:lstStyle>
            <a:lvl1pPr marL="0" indent="0">
              <a:buNone/>
              <a:defRPr sz="1641">
                <a:solidFill>
                  <a:schemeClr val="accent5">
                    <a:lumMod val="50000"/>
                  </a:schemeClr>
                </a:solidFill>
                <a:latin typeface="Times New Roman" pitchFamily="18" charset="0"/>
                <a:cs typeface="Times New Roman" pitchFamily="18" charset="0"/>
              </a:defRPr>
            </a:lvl1pPr>
            <a:lvl2pPr marL="974916" indent="-374967">
              <a:defRPr sz="1641">
                <a:latin typeface="Trebuchet MS" pitchFamily="34" charset="0"/>
              </a:defRPr>
            </a:lvl2pPr>
            <a:lvl3pPr marL="1349885" indent="-374967">
              <a:defRPr sz="1641">
                <a:latin typeface="Trebuchet MS" pitchFamily="34" charset="0"/>
              </a:defRPr>
            </a:lvl3pPr>
            <a:lvl4pPr marL="1762349" indent="-412464">
              <a:defRPr sz="1641">
                <a:latin typeface="Trebuchet MS" pitchFamily="34" charset="0"/>
              </a:defRPr>
            </a:lvl4pPr>
            <a:lvl5pPr marL="2062324" indent="-299975">
              <a:defRPr sz="1641">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191021" y="3383947"/>
            <a:ext cx="27999096" cy="1280160"/>
          </a:xfrm>
          <a:prstGeom prst="rect">
            <a:avLst/>
          </a:prstGeom>
        </p:spPr>
        <p:txBody>
          <a:bodyPr>
            <a:normAutofit/>
          </a:bodyPr>
          <a:lstStyle>
            <a:lvl1pPr marL="0" indent="0" algn="ctr">
              <a:buFontTx/>
              <a:buNone/>
              <a:defRPr sz="3938">
                <a:solidFill>
                  <a:schemeClr val="bg1"/>
                </a:solidFill>
                <a:latin typeface="+mj-lt"/>
              </a:defRPr>
            </a:lvl1pPr>
            <a:lvl2pPr>
              <a:buFontTx/>
              <a:buNone/>
              <a:defRPr sz="4725"/>
            </a:lvl2pPr>
            <a:lvl3pPr>
              <a:buFontTx/>
              <a:buNone/>
              <a:defRPr sz="4725"/>
            </a:lvl3pPr>
            <a:lvl4pPr>
              <a:buFontTx/>
              <a:buNone/>
              <a:defRPr sz="4725"/>
            </a:lvl4pPr>
            <a:lvl5pPr>
              <a:buFontTx/>
              <a:buNone/>
              <a:defRPr sz="4725"/>
            </a:lvl5pPr>
          </a:lstStyle>
          <a:p>
            <a:pPr lvl="0"/>
            <a:r>
              <a:rPr lang="en-US" dirty="0"/>
              <a:t>Click here to add affiliations</a:t>
            </a:r>
          </a:p>
        </p:txBody>
      </p:sp>
      <p:sp>
        <p:nvSpPr>
          <p:cNvPr id="78" name="Text Placeholder 76"/>
          <p:cNvSpPr>
            <a:spLocks noGrp="1"/>
          </p:cNvSpPr>
          <p:nvPr>
            <p:ph type="body" sz="quarter" idx="151" hasCustomPrompt="1"/>
          </p:nvPr>
        </p:nvSpPr>
        <p:spPr>
          <a:xfrm>
            <a:off x="5191021" y="2103787"/>
            <a:ext cx="27999096" cy="1280160"/>
          </a:xfrm>
          <a:prstGeom prst="rect">
            <a:avLst/>
          </a:prstGeom>
        </p:spPr>
        <p:txBody>
          <a:bodyPr anchor="t" anchorCtr="1">
            <a:normAutofit/>
          </a:bodyPr>
          <a:lstStyle>
            <a:lvl1pPr marL="0" indent="0" algn="ctr">
              <a:buFontTx/>
              <a:buNone/>
              <a:defRPr sz="5774">
                <a:solidFill>
                  <a:schemeClr val="bg1"/>
                </a:solidFill>
                <a:latin typeface="+mj-lt"/>
              </a:defRPr>
            </a:lvl1pPr>
            <a:lvl2pPr>
              <a:buFontTx/>
              <a:buNone/>
              <a:defRPr sz="4725"/>
            </a:lvl2pPr>
            <a:lvl3pPr>
              <a:buFontTx/>
              <a:buNone/>
              <a:defRPr sz="4725"/>
            </a:lvl3pPr>
            <a:lvl4pPr>
              <a:buFontTx/>
              <a:buNone/>
              <a:defRPr sz="4725"/>
            </a:lvl4pPr>
            <a:lvl5pPr>
              <a:buFontTx/>
              <a:buNone/>
              <a:defRPr sz="4725"/>
            </a:lvl5pPr>
          </a:lstStyle>
          <a:p>
            <a:pPr lvl="0"/>
            <a:r>
              <a:rPr lang="en-US" dirty="0"/>
              <a:t>Click here to add authors</a:t>
            </a:r>
          </a:p>
        </p:txBody>
      </p:sp>
      <p:sp>
        <p:nvSpPr>
          <p:cNvPr id="79" name="Text Placeholder 76"/>
          <p:cNvSpPr>
            <a:spLocks noGrp="1"/>
          </p:cNvSpPr>
          <p:nvPr>
            <p:ph type="body" sz="quarter" idx="153" hasCustomPrompt="1"/>
          </p:nvPr>
        </p:nvSpPr>
        <p:spPr>
          <a:xfrm>
            <a:off x="5191021" y="465816"/>
            <a:ext cx="27999096" cy="1637971"/>
          </a:xfrm>
          <a:prstGeom prst="rect">
            <a:avLst/>
          </a:prstGeom>
        </p:spPr>
        <p:txBody>
          <a:bodyPr anchor="t" anchorCtr="1">
            <a:normAutofit/>
          </a:bodyPr>
          <a:lstStyle>
            <a:lvl1pPr marL="0" indent="0" algn="ctr">
              <a:buFontTx/>
              <a:buNone/>
              <a:defRPr sz="7544">
                <a:solidFill>
                  <a:schemeClr val="bg1"/>
                </a:solidFill>
                <a:latin typeface="+mj-lt"/>
              </a:defRPr>
            </a:lvl1pPr>
            <a:lvl2pPr>
              <a:buFontTx/>
              <a:buNone/>
              <a:defRPr sz="4725"/>
            </a:lvl2pPr>
            <a:lvl3pPr>
              <a:buFontTx/>
              <a:buNone/>
              <a:defRPr sz="4725"/>
            </a:lvl3pPr>
            <a:lvl4pPr>
              <a:buFontTx/>
              <a:buNone/>
              <a:defRPr sz="4725"/>
            </a:lvl4pPr>
            <a:lvl5pPr>
              <a:buFontTx/>
              <a:buNone/>
              <a:defRPr sz="4725"/>
            </a:lvl5pPr>
          </a:lstStyle>
          <a:p>
            <a:pPr lvl="0"/>
            <a:r>
              <a:rPr lang="en-US" dirty="0"/>
              <a:t>Click here to add title</a:t>
            </a:r>
          </a:p>
        </p:txBody>
      </p:sp>
    </p:spTree>
    <p:extLst>
      <p:ext uri="{BB962C8B-B14F-4D97-AF65-F5344CB8AC3E}">
        <p14:creationId xmlns:p14="http://schemas.microsoft.com/office/powerpoint/2010/main" val="335545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5FB6-4483-439B-8E70-2149ACCACC34}"/>
              </a:ext>
            </a:extLst>
          </p:cNvPr>
          <p:cNvSpPr>
            <a:spLocks noGrp="1"/>
          </p:cNvSpPr>
          <p:nvPr>
            <p:ph type="title"/>
          </p:nvPr>
        </p:nvSpPr>
        <p:spPr>
          <a:xfrm>
            <a:off x="2645334" y="2194560"/>
            <a:ext cx="12386547" cy="7680960"/>
          </a:xfrm>
        </p:spPr>
        <p:txBody>
          <a:bodyPr anchor="b"/>
          <a:lstStyle>
            <a:lvl1pPr>
              <a:defRPr sz="10080"/>
            </a:lvl1pPr>
          </a:lstStyle>
          <a:p>
            <a:r>
              <a:rPr lang="en-US"/>
              <a:t>Click to edit Master title style</a:t>
            </a:r>
          </a:p>
        </p:txBody>
      </p:sp>
      <p:sp>
        <p:nvSpPr>
          <p:cNvPr id="3" name="Picture Placeholder 2">
            <a:extLst>
              <a:ext uri="{FF2B5EF4-FFF2-40B4-BE49-F238E27FC236}">
                <a16:creationId xmlns:a16="http://schemas.microsoft.com/office/drawing/2014/main" id="{33817FD3-4F80-477E-954B-6424CBFC8624}"/>
              </a:ext>
            </a:extLst>
          </p:cNvPr>
          <p:cNvSpPr>
            <a:spLocks noGrp="1"/>
          </p:cNvSpPr>
          <p:nvPr>
            <p:ph type="pic" idx="1"/>
          </p:nvPr>
        </p:nvSpPr>
        <p:spPr>
          <a:xfrm>
            <a:off x="16327042" y="4739642"/>
            <a:ext cx="19442430" cy="23393400"/>
          </a:xfrm>
        </p:spPr>
        <p:txBody>
          <a:bodyPr/>
          <a:lstStyle>
            <a:lvl1pPr marL="0" indent="0">
              <a:buNone/>
              <a:defRPr sz="10080"/>
            </a:lvl1pPr>
            <a:lvl2pPr marL="1440180" indent="0">
              <a:buNone/>
              <a:defRPr sz="8820"/>
            </a:lvl2pPr>
            <a:lvl3pPr marL="2880360" indent="0">
              <a:buNone/>
              <a:defRPr sz="7560"/>
            </a:lvl3pPr>
            <a:lvl4pPr marL="4320540" indent="0">
              <a:buNone/>
              <a:defRPr sz="6300"/>
            </a:lvl4pPr>
            <a:lvl5pPr marL="5760720" indent="0">
              <a:buNone/>
              <a:defRPr sz="6300"/>
            </a:lvl5pPr>
            <a:lvl6pPr marL="7200900" indent="0">
              <a:buNone/>
              <a:defRPr sz="6300"/>
            </a:lvl6pPr>
            <a:lvl7pPr marL="8641080" indent="0">
              <a:buNone/>
              <a:defRPr sz="6300"/>
            </a:lvl7pPr>
            <a:lvl8pPr marL="10081260" indent="0">
              <a:buNone/>
              <a:defRPr sz="6300"/>
            </a:lvl8pPr>
            <a:lvl9pPr marL="11521440" indent="0">
              <a:buNone/>
              <a:defRPr sz="6300"/>
            </a:lvl9pPr>
          </a:lstStyle>
          <a:p>
            <a:endParaRPr lang="en-US"/>
          </a:p>
        </p:txBody>
      </p:sp>
      <p:sp>
        <p:nvSpPr>
          <p:cNvPr id="4" name="Text Placeholder 3">
            <a:extLst>
              <a:ext uri="{FF2B5EF4-FFF2-40B4-BE49-F238E27FC236}">
                <a16:creationId xmlns:a16="http://schemas.microsoft.com/office/drawing/2014/main" id="{27CF7DEB-636F-4921-9550-4990FEF7ED60}"/>
              </a:ext>
            </a:extLst>
          </p:cNvPr>
          <p:cNvSpPr>
            <a:spLocks noGrp="1"/>
          </p:cNvSpPr>
          <p:nvPr>
            <p:ph type="body" sz="half" idx="2"/>
          </p:nvPr>
        </p:nvSpPr>
        <p:spPr>
          <a:xfrm>
            <a:off x="2645334" y="9875520"/>
            <a:ext cx="12386547" cy="18295622"/>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a:extLst>
              <a:ext uri="{FF2B5EF4-FFF2-40B4-BE49-F238E27FC236}">
                <a16:creationId xmlns:a16="http://schemas.microsoft.com/office/drawing/2014/main" id="{DC3E043F-69FA-4FBD-96E2-DB4EF5865F9E}"/>
              </a:ext>
            </a:extLst>
          </p:cNvPr>
          <p:cNvSpPr>
            <a:spLocks noGrp="1"/>
          </p:cNvSpPr>
          <p:nvPr>
            <p:ph type="dt" sz="half" idx="10"/>
          </p:nvPr>
        </p:nvSpPr>
        <p:spPr/>
        <p:txBody>
          <a:bodyPr/>
          <a:lstStyle/>
          <a:p>
            <a:fld id="{D51B6EB1-FBC8-428C-9D64-1956AD8C2D1A}" type="datetimeFigureOut">
              <a:rPr lang="en-US" smtClean="0"/>
              <a:t>4/5/2024</a:t>
            </a:fld>
            <a:endParaRPr lang="en-US"/>
          </a:p>
        </p:txBody>
      </p:sp>
      <p:sp>
        <p:nvSpPr>
          <p:cNvPr id="6" name="Footer Placeholder 5">
            <a:extLst>
              <a:ext uri="{FF2B5EF4-FFF2-40B4-BE49-F238E27FC236}">
                <a16:creationId xmlns:a16="http://schemas.microsoft.com/office/drawing/2014/main" id="{9B8852EF-D83D-4840-AD6A-B2F460F88F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B6D038-8342-428F-AB2E-0139833C409E}"/>
              </a:ext>
            </a:extLst>
          </p:cNvPr>
          <p:cNvSpPr>
            <a:spLocks noGrp="1"/>
          </p:cNvSpPr>
          <p:nvPr>
            <p:ph type="sldNum" sz="quarter" idx="12"/>
          </p:nvPr>
        </p:nvSpPr>
        <p:spPr/>
        <p:txBody>
          <a:bodyPr/>
          <a:lstStyle/>
          <a:p>
            <a:fld id="{0FF53BDD-E589-4ADE-B408-F9B0D0F49F69}" type="slidenum">
              <a:rPr lang="en-US" smtClean="0"/>
              <a:t>‹#›</a:t>
            </a:fld>
            <a:endParaRPr lang="en-US"/>
          </a:p>
        </p:txBody>
      </p:sp>
    </p:spTree>
    <p:extLst>
      <p:ext uri="{BB962C8B-B14F-4D97-AF65-F5344CB8AC3E}">
        <p14:creationId xmlns:p14="http://schemas.microsoft.com/office/powerpoint/2010/main" val="145728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EC4E0-EE00-4F57-B657-2F94330796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AC1843-35B5-41D9-9AC7-2F098A9FE8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8C26A-09FC-4A6E-9E87-78901D17846C}"/>
              </a:ext>
            </a:extLst>
          </p:cNvPr>
          <p:cNvSpPr>
            <a:spLocks noGrp="1"/>
          </p:cNvSpPr>
          <p:nvPr>
            <p:ph type="dt" sz="half" idx="10"/>
          </p:nvPr>
        </p:nvSpPr>
        <p:spPr/>
        <p:txBody>
          <a:bodyPr/>
          <a:lstStyle/>
          <a:p>
            <a:fld id="{D51B6EB1-FBC8-428C-9D64-1956AD8C2D1A}" type="datetimeFigureOut">
              <a:rPr lang="en-US" smtClean="0"/>
              <a:t>4/5/2024</a:t>
            </a:fld>
            <a:endParaRPr lang="en-US"/>
          </a:p>
        </p:txBody>
      </p:sp>
      <p:sp>
        <p:nvSpPr>
          <p:cNvPr id="5" name="Footer Placeholder 4">
            <a:extLst>
              <a:ext uri="{FF2B5EF4-FFF2-40B4-BE49-F238E27FC236}">
                <a16:creationId xmlns:a16="http://schemas.microsoft.com/office/drawing/2014/main" id="{8B31090D-EEA2-4732-88EA-D09DF37D8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384C92-CB99-4E4A-B02B-9E0B7A86C2E3}"/>
              </a:ext>
            </a:extLst>
          </p:cNvPr>
          <p:cNvSpPr>
            <a:spLocks noGrp="1"/>
          </p:cNvSpPr>
          <p:nvPr>
            <p:ph type="sldNum" sz="quarter" idx="12"/>
          </p:nvPr>
        </p:nvSpPr>
        <p:spPr/>
        <p:txBody>
          <a:bodyPr/>
          <a:lstStyle/>
          <a:p>
            <a:fld id="{0FF53BDD-E589-4ADE-B408-F9B0D0F49F69}" type="slidenum">
              <a:rPr lang="en-US" smtClean="0"/>
              <a:t>‹#›</a:t>
            </a:fld>
            <a:endParaRPr lang="en-US"/>
          </a:p>
        </p:txBody>
      </p:sp>
    </p:spTree>
    <p:extLst>
      <p:ext uri="{BB962C8B-B14F-4D97-AF65-F5344CB8AC3E}">
        <p14:creationId xmlns:p14="http://schemas.microsoft.com/office/powerpoint/2010/main" val="3483068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5BBD30-5483-491A-8975-79993BC047DE}"/>
              </a:ext>
            </a:extLst>
          </p:cNvPr>
          <p:cNvSpPr>
            <a:spLocks noGrp="1"/>
          </p:cNvSpPr>
          <p:nvPr>
            <p:ph type="title" orient="vert"/>
          </p:nvPr>
        </p:nvSpPr>
        <p:spPr>
          <a:xfrm>
            <a:off x="27483435" y="1752600"/>
            <a:ext cx="8281035" cy="278968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62FFB8-3A98-4774-872B-980993EDD4B5}"/>
              </a:ext>
            </a:extLst>
          </p:cNvPr>
          <p:cNvSpPr>
            <a:spLocks noGrp="1"/>
          </p:cNvSpPr>
          <p:nvPr>
            <p:ph type="body" orient="vert" idx="1"/>
          </p:nvPr>
        </p:nvSpPr>
        <p:spPr>
          <a:xfrm>
            <a:off x="2640330" y="1752600"/>
            <a:ext cx="24363045"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89B9B-1B36-41E2-98DC-52F4D10BD470}"/>
              </a:ext>
            </a:extLst>
          </p:cNvPr>
          <p:cNvSpPr>
            <a:spLocks noGrp="1"/>
          </p:cNvSpPr>
          <p:nvPr>
            <p:ph type="dt" sz="half" idx="10"/>
          </p:nvPr>
        </p:nvSpPr>
        <p:spPr/>
        <p:txBody>
          <a:bodyPr/>
          <a:lstStyle/>
          <a:p>
            <a:fld id="{D51B6EB1-FBC8-428C-9D64-1956AD8C2D1A}" type="datetimeFigureOut">
              <a:rPr lang="en-US" smtClean="0"/>
              <a:t>4/5/2024</a:t>
            </a:fld>
            <a:endParaRPr lang="en-US"/>
          </a:p>
        </p:txBody>
      </p:sp>
      <p:sp>
        <p:nvSpPr>
          <p:cNvPr id="5" name="Footer Placeholder 4">
            <a:extLst>
              <a:ext uri="{FF2B5EF4-FFF2-40B4-BE49-F238E27FC236}">
                <a16:creationId xmlns:a16="http://schemas.microsoft.com/office/drawing/2014/main" id="{8A770065-638A-4D76-9D5F-E6B1147E9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44C74-4B1B-4A4F-9E72-E603139F8438}"/>
              </a:ext>
            </a:extLst>
          </p:cNvPr>
          <p:cNvSpPr>
            <a:spLocks noGrp="1"/>
          </p:cNvSpPr>
          <p:nvPr>
            <p:ph type="sldNum" sz="quarter" idx="12"/>
          </p:nvPr>
        </p:nvSpPr>
        <p:spPr/>
        <p:txBody>
          <a:bodyPr/>
          <a:lstStyle/>
          <a:p>
            <a:fld id="{0FF53BDD-E589-4ADE-B408-F9B0D0F49F69}" type="slidenum">
              <a:rPr lang="en-US" smtClean="0"/>
              <a:t>‹#›</a:t>
            </a:fld>
            <a:endParaRPr lang="en-US"/>
          </a:p>
        </p:txBody>
      </p:sp>
    </p:spTree>
    <p:extLst>
      <p:ext uri="{BB962C8B-B14F-4D97-AF65-F5344CB8AC3E}">
        <p14:creationId xmlns:p14="http://schemas.microsoft.com/office/powerpoint/2010/main" val="259974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1388-0378-4843-B616-89A72D7E0CCE}"/>
              </a:ext>
            </a:extLst>
          </p:cNvPr>
          <p:cNvSpPr>
            <a:spLocks noGrp="1"/>
          </p:cNvSpPr>
          <p:nvPr>
            <p:ph type="ctrTitle"/>
          </p:nvPr>
        </p:nvSpPr>
        <p:spPr>
          <a:xfrm>
            <a:off x="4800600" y="5387342"/>
            <a:ext cx="28803600" cy="11460480"/>
          </a:xfrm>
        </p:spPr>
        <p:txBody>
          <a:bodyPr anchor="b"/>
          <a:lstStyle>
            <a:lvl1pPr algn="ctr">
              <a:defRPr sz="18900"/>
            </a:lvl1pPr>
          </a:lstStyle>
          <a:p>
            <a:r>
              <a:rPr lang="en-US"/>
              <a:t>Click to edit Master title style</a:t>
            </a:r>
          </a:p>
        </p:txBody>
      </p:sp>
      <p:sp>
        <p:nvSpPr>
          <p:cNvPr id="3" name="Subtitle 2">
            <a:extLst>
              <a:ext uri="{FF2B5EF4-FFF2-40B4-BE49-F238E27FC236}">
                <a16:creationId xmlns:a16="http://schemas.microsoft.com/office/drawing/2014/main" id="{A8634580-DF79-4216-B810-8D71A113BB97}"/>
              </a:ext>
            </a:extLst>
          </p:cNvPr>
          <p:cNvSpPr>
            <a:spLocks noGrp="1"/>
          </p:cNvSpPr>
          <p:nvPr>
            <p:ph type="subTitle" idx="1"/>
          </p:nvPr>
        </p:nvSpPr>
        <p:spPr>
          <a:xfrm>
            <a:off x="4800600" y="17289782"/>
            <a:ext cx="28803600" cy="7947658"/>
          </a:xfrm>
        </p:spPr>
        <p:txBody>
          <a:bodyPr/>
          <a:lstStyle>
            <a:lvl1pPr marL="0" indent="0" algn="ctr">
              <a:buNone/>
              <a:defRPr sz="7560"/>
            </a:lvl1pPr>
            <a:lvl2pPr marL="1440180" indent="0" algn="ctr">
              <a:buNone/>
              <a:defRPr sz="6300"/>
            </a:lvl2pPr>
            <a:lvl3pPr marL="2880360" indent="0" algn="ctr">
              <a:buNone/>
              <a:defRPr sz="5670"/>
            </a:lvl3pPr>
            <a:lvl4pPr marL="4320540" indent="0" algn="ctr">
              <a:buNone/>
              <a:defRPr sz="5040"/>
            </a:lvl4pPr>
            <a:lvl5pPr marL="5760720" indent="0" algn="ctr">
              <a:buNone/>
              <a:defRPr sz="5040"/>
            </a:lvl5pPr>
            <a:lvl6pPr marL="7200900" indent="0" algn="ctr">
              <a:buNone/>
              <a:defRPr sz="5040"/>
            </a:lvl6pPr>
            <a:lvl7pPr marL="8641080" indent="0" algn="ctr">
              <a:buNone/>
              <a:defRPr sz="5040"/>
            </a:lvl7pPr>
            <a:lvl8pPr marL="10081260" indent="0" algn="ctr">
              <a:buNone/>
              <a:defRPr sz="5040"/>
            </a:lvl8pPr>
            <a:lvl9pPr marL="11521440" indent="0" algn="ctr">
              <a:buNone/>
              <a:defRPr sz="5040"/>
            </a:lvl9pPr>
          </a:lstStyle>
          <a:p>
            <a:r>
              <a:rPr lang="en-US"/>
              <a:t>Click to edit Master subtitle style</a:t>
            </a:r>
          </a:p>
        </p:txBody>
      </p:sp>
      <p:sp>
        <p:nvSpPr>
          <p:cNvPr id="4" name="Date Placeholder 3">
            <a:extLst>
              <a:ext uri="{FF2B5EF4-FFF2-40B4-BE49-F238E27FC236}">
                <a16:creationId xmlns:a16="http://schemas.microsoft.com/office/drawing/2014/main" id="{ADE82913-14C7-42E3-BC68-91D86DFA641A}"/>
              </a:ext>
            </a:extLst>
          </p:cNvPr>
          <p:cNvSpPr>
            <a:spLocks noGrp="1"/>
          </p:cNvSpPr>
          <p:nvPr>
            <p:ph type="dt" sz="half" idx="10"/>
          </p:nvPr>
        </p:nvSpPr>
        <p:spPr/>
        <p:txBody>
          <a:bodyPr/>
          <a:lstStyle/>
          <a:p>
            <a:fld id="{D51B6EB1-FBC8-428C-9D64-1956AD8C2D1A}" type="datetimeFigureOut">
              <a:rPr lang="en-US" smtClean="0"/>
              <a:t>4/5/2024</a:t>
            </a:fld>
            <a:endParaRPr lang="en-US"/>
          </a:p>
        </p:txBody>
      </p:sp>
      <p:sp>
        <p:nvSpPr>
          <p:cNvPr id="5" name="Footer Placeholder 4">
            <a:extLst>
              <a:ext uri="{FF2B5EF4-FFF2-40B4-BE49-F238E27FC236}">
                <a16:creationId xmlns:a16="http://schemas.microsoft.com/office/drawing/2014/main" id="{1ACA98FB-FD3D-4266-971F-2D4528AD8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564E4-D1C2-42E9-B000-2E3253C7B1D0}"/>
              </a:ext>
            </a:extLst>
          </p:cNvPr>
          <p:cNvSpPr>
            <a:spLocks noGrp="1"/>
          </p:cNvSpPr>
          <p:nvPr>
            <p:ph type="sldNum" sz="quarter" idx="12"/>
          </p:nvPr>
        </p:nvSpPr>
        <p:spPr/>
        <p:txBody>
          <a:bodyPr/>
          <a:lstStyle/>
          <a:p>
            <a:fld id="{0FF53BDD-E589-4ADE-B408-F9B0D0F49F69}" type="slidenum">
              <a:rPr lang="en-US" smtClean="0"/>
              <a:t>‹#›</a:t>
            </a:fld>
            <a:endParaRPr lang="en-US"/>
          </a:p>
        </p:txBody>
      </p:sp>
    </p:spTree>
    <p:extLst>
      <p:ext uri="{BB962C8B-B14F-4D97-AF65-F5344CB8AC3E}">
        <p14:creationId xmlns:p14="http://schemas.microsoft.com/office/powerpoint/2010/main" val="4071448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D017C-013C-43C6-B57D-8B34BEAE30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C0C11D-05FE-4A81-BEA0-4E0D3728B7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8E933-32AF-4F41-B5B9-E146AD7882A5}"/>
              </a:ext>
            </a:extLst>
          </p:cNvPr>
          <p:cNvSpPr>
            <a:spLocks noGrp="1"/>
          </p:cNvSpPr>
          <p:nvPr>
            <p:ph type="dt" sz="half" idx="10"/>
          </p:nvPr>
        </p:nvSpPr>
        <p:spPr/>
        <p:txBody>
          <a:bodyPr/>
          <a:lstStyle/>
          <a:p>
            <a:fld id="{D51B6EB1-FBC8-428C-9D64-1956AD8C2D1A}" type="datetimeFigureOut">
              <a:rPr lang="en-US" smtClean="0"/>
              <a:t>4/5/2024</a:t>
            </a:fld>
            <a:endParaRPr lang="en-US"/>
          </a:p>
        </p:txBody>
      </p:sp>
      <p:sp>
        <p:nvSpPr>
          <p:cNvPr id="5" name="Footer Placeholder 4">
            <a:extLst>
              <a:ext uri="{FF2B5EF4-FFF2-40B4-BE49-F238E27FC236}">
                <a16:creationId xmlns:a16="http://schemas.microsoft.com/office/drawing/2014/main" id="{DE96C203-27A4-4A03-AC57-F386A46C4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E3239-BD2C-46AD-845D-59D62D95C9A1}"/>
              </a:ext>
            </a:extLst>
          </p:cNvPr>
          <p:cNvSpPr>
            <a:spLocks noGrp="1"/>
          </p:cNvSpPr>
          <p:nvPr>
            <p:ph type="sldNum" sz="quarter" idx="12"/>
          </p:nvPr>
        </p:nvSpPr>
        <p:spPr/>
        <p:txBody>
          <a:bodyPr/>
          <a:lstStyle/>
          <a:p>
            <a:fld id="{0FF53BDD-E589-4ADE-B408-F9B0D0F49F69}" type="slidenum">
              <a:rPr lang="en-US" smtClean="0"/>
              <a:t>‹#›</a:t>
            </a:fld>
            <a:endParaRPr lang="en-US"/>
          </a:p>
        </p:txBody>
      </p:sp>
    </p:spTree>
    <p:extLst>
      <p:ext uri="{BB962C8B-B14F-4D97-AF65-F5344CB8AC3E}">
        <p14:creationId xmlns:p14="http://schemas.microsoft.com/office/powerpoint/2010/main" val="2427860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E218-27A7-4F8D-BE22-6B1BCDAA5E15}"/>
              </a:ext>
            </a:extLst>
          </p:cNvPr>
          <p:cNvSpPr>
            <a:spLocks noGrp="1"/>
          </p:cNvSpPr>
          <p:nvPr>
            <p:ph type="title"/>
          </p:nvPr>
        </p:nvSpPr>
        <p:spPr>
          <a:xfrm>
            <a:off x="2620328" y="8206745"/>
            <a:ext cx="33124140" cy="13693138"/>
          </a:xfrm>
        </p:spPr>
        <p:txBody>
          <a:bodyPr anchor="b"/>
          <a:lstStyle>
            <a:lvl1pPr>
              <a:defRPr sz="18900"/>
            </a:lvl1pPr>
          </a:lstStyle>
          <a:p>
            <a:r>
              <a:rPr lang="en-US"/>
              <a:t>Click to edit Master title style</a:t>
            </a:r>
          </a:p>
        </p:txBody>
      </p:sp>
      <p:sp>
        <p:nvSpPr>
          <p:cNvPr id="3" name="Text Placeholder 2">
            <a:extLst>
              <a:ext uri="{FF2B5EF4-FFF2-40B4-BE49-F238E27FC236}">
                <a16:creationId xmlns:a16="http://schemas.microsoft.com/office/drawing/2014/main" id="{3072475C-3CC1-47E5-88F8-D31048B6FDFF}"/>
              </a:ext>
            </a:extLst>
          </p:cNvPr>
          <p:cNvSpPr>
            <a:spLocks noGrp="1"/>
          </p:cNvSpPr>
          <p:nvPr>
            <p:ph type="body" idx="1"/>
          </p:nvPr>
        </p:nvSpPr>
        <p:spPr>
          <a:xfrm>
            <a:off x="2620328" y="22029425"/>
            <a:ext cx="33124140" cy="7200898"/>
          </a:xfrm>
        </p:spPr>
        <p:txBody>
          <a:bodyPr/>
          <a:lstStyle>
            <a:lvl1pPr marL="0" indent="0">
              <a:buNone/>
              <a:defRPr sz="7560">
                <a:solidFill>
                  <a:schemeClr val="tx1">
                    <a:tint val="75000"/>
                  </a:schemeClr>
                </a:solidFill>
              </a:defRPr>
            </a:lvl1pPr>
            <a:lvl2pPr marL="1440180" indent="0">
              <a:buNone/>
              <a:defRPr sz="6300">
                <a:solidFill>
                  <a:schemeClr val="tx1">
                    <a:tint val="75000"/>
                  </a:schemeClr>
                </a:solidFill>
              </a:defRPr>
            </a:lvl2pPr>
            <a:lvl3pPr marL="2880360" indent="0">
              <a:buNone/>
              <a:defRPr sz="5670">
                <a:solidFill>
                  <a:schemeClr val="tx1">
                    <a:tint val="75000"/>
                  </a:schemeClr>
                </a:solidFill>
              </a:defRPr>
            </a:lvl3pPr>
            <a:lvl4pPr marL="4320540" indent="0">
              <a:buNone/>
              <a:defRPr sz="5040">
                <a:solidFill>
                  <a:schemeClr val="tx1">
                    <a:tint val="75000"/>
                  </a:schemeClr>
                </a:solidFill>
              </a:defRPr>
            </a:lvl4pPr>
            <a:lvl5pPr marL="5760720" indent="0">
              <a:buNone/>
              <a:defRPr sz="5040">
                <a:solidFill>
                  <a:schemeClr val="tx1">
                    <a:tint val="75000"/>
                  </a:schemeClr>
                </a:solidFill>
              </a:defRPr>
            </a:lvl5pPr>
            <a:lvl6pPr marL="7200900" indent="0">
              <a:buNone/>
              <a:defRPr sz="5040">
                <a:solidFill>
                  <a:schemeClr val="tx1">
                    <a:tint val="75000"/>
                  </a:schemeClr>
                </a:solidFill>
              </a:defRPr>
            </a:lvl6pPr>
            <a:lvl7pPr marL="8641080" indent="0">
              <a:buNone/>
              <a:defRPr sz="5040">
                <a:solidFill>
                  <a:schemeClr val="tx1">
                    <a:tint val="75000"/>
                  </a:schemeClr>
                </a:solidFill>
              </a:defRPr>
            </a:lvl7pPr>
            <a:lvl8pPr marL="10081260" indent="0">
              <a:buNone/>
              <a:defRPr sz="5040">
                <a:solidFill>
                  <a:schemeClr val="tx1">
                    <a:tint val="75000"/>
                  </a:schemeClr>
                </a:solidFill>
              </a:defRPr>
            </a:lvl8pPr>
            <a:lvl9pPr marL="11521440" indent="0">
              <a:buNone/>
              <a:defRPr sz="504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875965-0795-4AF0-A7C4-C6C9F948254E}"/>
              </a:ext>
            </a:extLst>
          </p:cNvPr>
          <p:cNvSpPr>
            <a:spLocks noGrp="1"/>
          </p:cNvSpPr>
          <p:nvPr>
            <p:ph type="dt" sz="half" idx="10"/>
          </p:nvPr>
        </p:nvSpPr>
        <p:spPr/>
        <p:txBody>
          <a:bodyPr/>
          <a:lstStyle/>
          <a:p>
            <a:fld id="{D51B6EB1-FBC8-428C-9D64-1956AD8C2D1A}" type="datetimeFigureOut">
              <a:rPr lang="en-US" smtClean="0"/>
              <a:t>4/5/2024</a:t>
            </a:fld>
            <a:endParaRPr lang="en-US"/>
          </a:p>
        </p:txBody>
      </p:sp>
      <p:sp>
        <p:nvSpPr>
          <p:cNvPr id="5" name="Footer Placeholder 4">
            <a:extLst>
              <a:ext uri="{FF2B5EF4-FFF2-40B4-BE49-F238E27FC236}">
                <a16:creationId xmlns:a16="http://schemas.microsoft.com/office/drawing/2014/main" id="{85698FF8-0F56-44DE-9403-E8EFCD084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D8976-2033-4586-9990-3CB1A4CB0265}"/>
              </a:ext>
            </a:extLst>
          </p:cNvPr>
          <p:cNvSpPr>
            <a:spLocks noGrp="1"/>
          </p:cNvSpPr>
          <p:nvPr>
            <p:ph type="sldNum" sz="quarter" idx="12"/>
          </p:nvPr>
        </p:nvSpPr>
        <p:spPr/>
        <p:txBody>
          <a:bodyPr/>
          <a:lstStyle/>
          <a:p>
            <a:fld id="{0FF53BDD-E589-4ADE-B408-F9B0D0F49F69}" type="slidenum">
              <a:rPr lang="en-US" smtClean="0"/>
              <a:t>‹#›</a:t>
            </a:fld>
            <a:endParaRPr lang="en-US"/>
          </a:p>
        </p:txBody>
      </p:sp>
    </p:spTree>
    <p:extLst>
      <p:ext uri="{BB962C8B-B14F-4D97-AF65-F5344CB8AC3E}">
        <p14:creationId xmlns:p14="http://schemas.microsoft.com/office/powerpoint/2010/main" val="3361961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0C65-E774-46D5-9244-12CE97C451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8AF0CE-5736-4E52-9573-79FCC6A6DD84}"/>
              </a:ext>
            </a:extLst>
          </p:cNvPr>
          <p:cNvSpPr>
            <a:spLocks noGrp="1"/>
          </p:cNvSpPr>
          <p:nvPr>
            <p:ph sz="half" idx="1"/>
          </p:nvPr>
        </p:nvSpPr>
        <p:spPr>
          <a:xfrm>
            <a:off x="26403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55634A-98CA-4D36-A2B6-485B34F9640B}"/>
              </a:ext>
            </a:extLst>
          </p:cNvPr>
          <p:cNvSpPr>
            <a:spLocks noGrp="1"/>
          </p:cNvSpPr>
          <p:nvPr>
            <p:ph sz="half" idx="2"/>
          </p:nvPr>
        </p:nvSpPr>
        <p:spPr>
          <a:xfrm>
            <a:off x="194424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FB487D-6181-4A8F-98C0-AADF9FD6EDD7}"/>
              </a:ext>
            </a:extLst>
          </p:cNvPr>
          <p:cNvSpPr>
            <a:spLocks noGrp="1"/>
          </p:cNvSpPr>
          <p:nvPr>
            <p:ph type="dt" sz="half" idx="10"/>
          </p:nvPr>
        </p:nvSpPr>
        <p:spPr/>
        <p:txBody>
          <a:bodyPr/>
          <a:lstStyle/>
          <a:p>
            <a:fld id="{D51B6EB1-FBC8-428C-9D64-1956AD8C2D1A}" type="datetimeFigureOut">
              <a:rPr lang="en-US" smtClean="0"/>
              <a:t>4/5/2024</a:t>
            </a:fld>
            <a:endParaRPr lang="en-US"/>
          </a:p>
        </p:txBody>
      </p:sp>
      <p:sp>
        <p:nvSpPr>
          <p:cNvPr id="6" name="Footer Placeholder 5">
            <a:extLst>
              <a:ext uri="{FF2B5EF4-FFF2-40B4-BE49-F238E27FC236}">
                <a16:creationId xmlns:a16="http://schemas.microsoft.com/office/drawing/2014/main" id="{6746FDC1-D725-407A-B4BF-FC166095AA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1E2F6C-8897-448D-9B0A-1FE08C5BFEF9}"/>
              </a:ext>
            </a:extLst>
          </p:cNvPr>
          <p:cNvSpPr>
            <a:spLocks noGrp="1"/>
          </p:cNvSpPr>
          <p:nvPr>
            <p:ph type="sldNum" sz="quarter" idx="12"/>
          </p:nvPr>
        </p:nvSpPr>
        <p:spPr/>
        <p:txBody>
          <a:bodyPr/>
          <a:lstStyle/>
          <a:p>
            <a:fld id="{0FF53BDD-E589-4ADE-B408-F9B0D0F49F69}" type="slidenum">
              <a:rPr lang="en-US" smtClean="0"/>
              <a:t>‹#›</a:t>
            </a:fld>
            <a:endParaRPr lang="en-US"/>
          </a:p>
        </p:txBody>
      </p:sp>
    </p:spTree>
    <p:extLst>
      <p:ext uri="{BB962C8B-B14F-4D97-AF65-F5344CB8AC3E}">
        <p14:creationId xmlns:p14="http://schemas.microsoft.com/office/powerpoint/2010/main" val="3080385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F960-4915-4DE5-849E-2C4330E7DD06}"/>
              </a:ext>
            </a:extLst>
          </p:cNvPr>
          <p:cNvSpPr>
            <a:spLocks noGrp="1"/>
          </p:cNvSpPr>
          <p:nvPr>
            <p:ph type="title"/>
          </p:nvPr>
        </p:nvSpPr>
        <p:spPr>
          <a:xfrm>
            <a:off x="2645332" y="1752603"/>
            <a:ext cx="33124140" cy="6362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08B12F-9D59-4E31-AAED-740B91736B8B}"/>
              </a:ext>
            </a:extLst>
          </p:cNvPr>
          <p:cNvSpPr>
            <a:spLocks noGrp="1"/>
          </p:cNvSpPr>
          <p:nvPr>
            <p:ph type="body" idx="1"/>
          </p:nvPr>
        </p:nvSpPr>
        <p:spPr>
          <a:xfrm>
            <a:off x="2645334" y="8069582"/>
            <a:ext cx="16247029" cy="3954778"/>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4" name="Content Placeholder 3">
            <a:extLst>
              <a:ext uri="{FF2B5EF4-FFF2-40B4-BE49-F238E27FC236}">
                <a16:creationId xmlns:a16="http://schemas.microsoft.com/office/drawing/2014/main" id="{CD61BA98-E106-4C03-9B21-4244DC3AED52}"/>
              </a:ext>
            </a:extLst>
          </p:cNvPr>
          <p:cNvSpPr>
            <a:spLocks noGrp="1"/>
          </p:cNvSpPr>
          <p:nvPr>
            <p:ph sz="half" idx="2"/>
          </p:nvPr>
        </p:nvSpPr>
        <p:spPr>
          <a:xfrm>
            <a:off x="2645334" y="12024360"/>
            <a:ext cx="16247029"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8CBF65-2667-4622-9927-FEC302625B5E}"/>
              </a:ext>
            </a:extLst>
          </p:cNvPr>
          <p:cNvSpPr>
            <a:spLocks noGrp="1"/>
          </p:cNvSpPr>
          <p:nvPr>
            <p:ph type="body" sz="quarter" idx="3"/>
          </p:nvPr>
        </p:nvSpPr>
        <p:spPr>
          <a:xfrm>
            <a:off x="19442430" y="8069582"/>
            <a:ext cx="16327042" cy="3954778"/>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6" name="Content Placeholder 5">
            <a:extLst>
              <a:ext uri="{FF2B5EF4-FFF2-40B4-BE49-F238E27FC236}">
                <a16:creationId xmlns:a16="http://schemas.microsoft.com/office/drawing/2014/main" id="{E15C1EA8-1F0D-4D07-9D8E-12880C0720D1}"/>
              </a:ext>
            </a:extLst>
          </p:cNvPr>
          <p:cNvSpPr>
            <a:spLocks noGrp="1"/>
          </p:cNvSpPr>
          <p:nvPr>
            <p:ph sz="quarter" idx="4"/>
          </p:nvPr>
        </p:nvSpPr>
        <p:spPr>
          <a:xfrm>
            <a:off x="19442430" y="12024360"/>
            <a:ext cx="1632704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0E0F7C-A480-4EC0-A007-2AB105631214}"/>
              </a:ext>
            </a:extLst>
          </p:cNvPr>
          <p:cNvSpPr>
            <a:spLocks noGrp="1"/>
          </p:cNvSpPr>
          <p:nvPr>
            <p:ph type="dt" sz="half" idx="10"/>
          </p:nvPr>
        </p:nvSpPr>
        <p:spPr/>
        <p:txBody>
          <a:bodyPr/>
          <a:lstStyle/>
          <a:p>
            <a:fld id="{D51B6EB1-FBC8-428C-9D64-1956AD8C2D1A}" type="datetimeFigureOut">
              <a:rPr lang="en-US" smtClean="0"/>
              <a:t>4/5/2024</a:t>
            </a:fld>
            <a:endParaRPr lang="en-US"/>
          </a:p>
        </p:txBody>
      </p:sp>
      <p:sp>
        <p:nvSpPr>
          <p:cNvPr id="8" name="Footer Placeholder 7">
            <a:extLst>
              <a:ext uri="{FF2B5EF4-FFF2-40B4-BE49-F238E27FC236}">
                <a16:creationId xmlns:a16="http://schemas.microsoft.com/office/drawing/2014/main" id="{872BB49E-2A82-4000-9E90-2785D77123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F28564-310D-4838-A7FE-E7E05A5F4CCC}"/>
              </a:ext>
            </a:extLst>
          </p:cNvPr>
          <p:cNvSpPr>
            <a:spLocks noGrp="1"/>
          </p:cNvSpPr>
          <p:nvPr>
            <p:ph type="sldNum" sz="quarter" idx="12"/>
          </p:nvPr>
        </p:nvSpPr>
        <p:spPr/>
        <p:txBody>
          <a:bodyPr/>
          <a:lstStyle/>
          <a:p>
            <a:fld id="{0FF53BDD-E589-4ADE-B408-F9B0D0F49F69}" type="slidenum">
              <a:rPr lang="en-US" smtClean="0"/>
              <a:t>‹#›</a:t>
            </a:fld>
            <a:endParaRPr lang="en-US"/>
          </a:p>
        </p:txBody>
      </p:sp>
    </p:spTree>
    <p:extLst>
      <p:ext uri="{BB962C8B-B14F-4D97-AF65-F5344CB8AC3E}">
        <p14:creationId xmlns:p14="http://schemas.microsoft.com/office/powerpoint/2010/main" val="2230011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B2CEB-8143-47E6-97F6-A5F9BB410E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F56420-3E52-484A-8F0D-FF51CF64BE15}"/>
              </a:ext>
            </a:extLst>
          </p:cNvPr>
          <p:cNvSpPr>
            <a:spLocks noGrp="1"/>
          </p:cNvSpPr>
          <p:nvPr>
            <p:ph type="dt" sz="half" idx="10"/>
          </p:nvPr>
        </p:nvSpPr>
        <p:spPr/>
        <p:txBody>
          <a:bodyPr/>
          <a:lstStyle/>
          <a:p>
            <a:fld id="{D51B6EB1-FBC8-428C-9D64-1956AD8C2D1A}" type="datetimeFigureOut">
              <a:rPr lang="en-US" smtClean="0"/>
              <a:t>4/5/2024</a:t>
            </a:fld>
            <a:endParaRPr lang="en-US"/>
          </a:p>
        </p:txBody>
      </p:sp>
      <p:sp>
        <p:nvSpPr>
          <p:cNvPr id="4" name="Footer Placeholder 3">
            <a:extLst>
              <a:ext uri="{FF2B5EF4-FFF2-40B4-BE49-F238E27FC236}">
                <a16:creationId xmlns:a16="http://schemas.microsoft.com/office/drawing/2014/main" id="{1E7CBDC0-170D-4498-8BA4-84E7575588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B20D49-35D6-4F0E-84FB-C1711E5F5C74}"/>
              </a:ext>
            </a:extLst>
          </p:cNvPr>
          <p:cNvSpPr>
            <a:spLocks noGrp="1"/>
          </p:cNvSpPr>
          <p:nvPr>
            <p:ph type="sldNum" sz="quarter" idx="12"/>
          </p:nvPr>
        </p:nvSpPr>
        <p:spPr/>
        <p:txBody>
          <a:bodyPr/>
          <a:lstStyle/>
          <a:p>
            <a:fld id="{0FF53BDD-E589-4ADE-B408-F9B0D0F49F69}" type="slidenum">
              <a:rPr lang="en-US" smtClean="0"/>
              <a:t>‹#›</a:t>
            </a:fld>
            <a:endParaRPr lang="en-US"/>
          </a:p>
        </p:txBody>
      </p:sp>
    </p:spTree>
    <p:extLst>
      <p:ext uri="{BB962C8B-B14F-4D97-AF65-F5344CB8AC3E}">
        <p14:creationId xmlns:p14="http://schemas.microsoft.com/office/powerpoint/2010/main" val="4064136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5FCD8C-5822-4095-9CC9-5119E6AB6770}"/>
              </a:ext>
            </a:extLst>
          </p:cNvPr>
          <p:cNvSpPr>
            <a:spLocks noGrp="1"/>
          </p:cNvSpPr>
          <p:nvPr>
            <p:ph type="dt" sz="half" idx="10"/>
          </p:nvPr>
        </p:nvSpPr>
        <p:spPr/>
        <p:txBody>
          <a:bodyPr/>
          <a:lstStyle/>
          <a:p>
            <a:fld id="{D51B6EB1-FBC8-428C-9D64-1956AD8C2D1A}" type="datetimeFigureOut">
              <a:rPr lang="en-US" smtClean="0"/>
              <a:t>4/5/2024</a:t>
            </a:fld>
            <a:endParaRPr lang="en-US"/>
          </a:p>
        </p:txBody>
      </p:sp>
      <p:sp>
        <p:nvSpPr>
          <p:cNvPr id="3" name="Footer Placeholder 2">
            <a:extLst>
              <a:ext uri="{FF2B5EF4-FFF2-40B4-BE49-F238E27FC236}">
                <a16:creationId xmlns:a16="http://schemas.microsoft.com/office/drawing/2014/main" id="{D72D4946-2BE2-4339-BAF1-E42D10FC9C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7FC70A-F0F5-49A1-9BD3-4710895E6EEE}"/>
              </a:ext>
            </a:extLst>
          </p:cNvPr>
          <p:cNvSpPr>
            <a:spLocks noGrp="1"/>
          </p:cNvSpPr>
          <p:nvPr>
            <p:ph type="sldNum" sz="quarter" idx="12"/>
          </p:nvPr>
        </p:nvSpPr>
        <p:spPr/>
        <p:txBody>
          <a:bodyPr/>
          <a:lstStyle/>
          <a:p>
            <a:fld id="{0FF53BDD-E589-4ADE-B408-F9B0D0F49F69}" type="slidenum">
              <a:rPr lang="en-US" smtClean="0"/>
              <a:t>‹#›</a:t>
            </a:fld>
            <a:endParaRPr lang="en-US"/>
          </a:p>
        </p:txBody>
      </p:sp>
    </p:spTree>
    <p:extLst>
      <p:ext uri="{BB962C8B-B14F-4D97-AF65-F5344CB8AC3E}">
        <p14:creationId xmlns:p14="http://schemas.microsoft.com/office/powerpoint/2010/main" val="151683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4400-3A0B-4646-9AAA-87CC5D837777}"/>
              </a:ext>
            </a:extLst>
          </p:cNvPr>
          <p:cNvSpPr>
            <a:spLocks noGrp="1"/>
          </p:cNvSpPr>
          <p:nvPr>
            <p:ph type="title"/>
          </p:nvPr>
        </p:nvSpPr>
        <p:spPr>
          <a:xfrm>
            <a:off x="2645334" y="2194560"/>
            <a:ext cx="12386547" cy="7680960"/>
          </a:xfrm>
        </p:spPr>
        <p:txBody>
          <a:bodyPr anchor="b"/>
          <a:lstStyle>
            <a:lvl1pPr>
              <a:defRPr sz="10080"/>
            </a:lvl1pPr>
          </a:lstStyle>
          <a:p>
            <a:r>
              <a:rPr lang="en-US"/>
              <a:t>Click to edit Master title style</a:t>
            </a:r>
          </a:p>
        </p:txBody>
      </p:sp>
      <p:sp>
        <p:nvSpPr>
          <p:cNvPr id="3" name="Content Placeholder 2">
            <a:extLst>
              <a:ext uri="{FF2B5EF4-FFF2-40B4-BE49-F238E27FC236}">
                <a16:creationId xmlns:a16="http://schemas.microsoft.com/office/drawing/2014/main" id="{AB711B25-809F-4DCF-A27E-2BE85D03FBE0}"/>
              </a:ext>
            </a:extLst>
          </p:cNvPr>
          <p:cNvSpPr>
            <a:spLocks noGrp="1"/>
          </p:cNvSpPr>
          <p:nvPr>
            <p:ph idx="1"/>
          </p:nvPr>
        </p:nvSpPr>
        <p:spPr>
          <a:xfrm>
            <a:off x="16327042" y="4739642"/>
            <a:ext cx="19442430" cy="23393400"/>
          </a:xfrm>
        </p:spPr>
        <p:txBody>
          <a:bodyPr/>
          <a:lstStyle>
            <a:lvl1pPr>
              <a:defRPr sz="10080"/>
            </a:lvl1pPr>
            <a:lvl2pPr>
              <a:defRPr sz="8820"/>
            </a:lvl2pPr>
            <a:lvl3pPr>
              <a:defRPr sz="7560"/>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C913F9-69F7-4B13-9D0F-08EBF1313D6A}"/>
              </a:ext>
            </a:extLst>
          </p:cNvPr>
          <p:cNvSpPr>
            <a:spLocks noGrp="1"/>
          </p:cNvSpPr>
          <p:nvPr>
            <p:ph type="body" sz="half" idx="2"/>
          </p:nvPr>
        </p:nvSpPr>
        <p:spPr>
          <a:xfrm>
            <a:off x="2645334" y="9875520"/>
            <a:ext cx="12386547" cy="18295622"/>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a:extLst>
              <a:ext uri="{FF2B5EF4-FFF2-40B4-BE49-F238E27FC236}">
                <a16:creationId xmlns:a16="http://schemas.microsoft.com/office/drawing/2014/main" id="{346D8115-7931-47EF-B6C4-E8318AF6F310}"/>
              </a:ext>
            </a:extLst>
          </p:cNvPr>
          <p:cNvSpPr>
            <a:spLocks noGrp="1"/>
          </p:cNvSpPr>
          <p:nvPr>
            <p:ph type="dt" sz="half" idx="10"/>
          </p:nvPr>
        </p:nvSpPr>
        <p:spPr/>
        <p:txBody>
          <a:bodyPr/>
          <a:lstStyle/>
          <a:p>
            <a:fld id="{D51B6EB1-FBC8-428C-9D64-1956AD8C2D1A}" type="datetimeFigureOut">
              <a:rPr lang="en-US" smtClean="0"/>
              <a:t>4/5/2024</a:t>
            </a:fld>
            <a:endParaRPr lang="en-US"/>
          </a:p>
        </p:txBody>
      </p:sp>
      <p:sp>
        <p:nvSpPr>
          <p:cNvPr id="6" name="Footer Placeholder 5">
            <a:extLst>
              <a:ext uri="{FF2B5EF4-FFF2-40B4-BE49-F238E27FC236}">
                <a16:creationId xmlns:a16="http://schemas.microsoft.com/office/drawing/2014/main" id="{2412EB00-1E53-4208-8F78-6F2ACFDCA2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BBEDAA-8FAE-4074-8310-8F94D98B2D92}"/>
              </a:ext>
            </a:extLst>
          </p:cNvPr>
          <p:cNvSpPr>
            <a:spLocks noGrp="1"/>
          </p:cNvSpPr>
          <p:nvPr>
            <p:ph type="sldNum" sz="quarter" idx="12"/>
          </p:nvPr>
        </p:nvSpPr>
        <p:spPr/>
        <p:txBody>
          <a:bodyPr/>
          <a:lstStyle/>
          <a:p>
            <a:fld id="{0FF53BDD-E589-4ADE-B408-F9B0D0F49F69}" type="slidenum">
              <a:rPr lang="en-US" smtClean="0"/>
              <a:t>‹#›</a:t>
            </a:fld>
            <a:endParaRPr lang="en-US"/>
          </a:p>
        </p:txBody>
      </p:sp>
    </p:spTree>
    <p:extLst>
      <p:ext uri="{BB962C8B-B14F-4D97-AF65-F5344CB8AC3E}">
        <p14:creationId xmlns:p14="http://schemas.microsoft.com/office/powerpoint/2010/main" val="31809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oleObject" Target="../embeddings/oleObject1.bin"/><Relationship Id="rId12" Type="http://schemas.openxmlformats.org/officeDocument/2006/relationships/image" Target="../media/image7.wmf"/><Relationship Id="rId17" Type="http://schemas.openxmlformats.org/officeDocument/2006/relationships/image" Target="../media/image10.jpeg"/><Relationship Id="rId2" Type="http://schemas.openxmlformats.org/officeDocument/2006/relationships/theme" Target="../theme/theme1.xml"/><Relationship Id="rId16" Type="http://schemas.openxmlformats.org/officeDocument/2006/relationships/hyperlink" Target="http://www.facebook.com/pages/PosterPresentationscom/217914411419?v=app_4949752878&amp;ref=ts"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oleObject" Target="../embeddings/oleObject3.bin"/><Relationship Id="rId5" Type="http://schemas.openxmlformats.org/officeDocument/2006/relationships/image" Target="../media/image3.png"/><Relationship Id="rId15" Type="http://schemas.openxmlformats.org/officeDocument/2006/relationships/image" Target="../media/image9.wmf"/><Relationship Id="rId10" Type="http://schemas.openxmlformats.org/officeDocument/2006/relationships/image" Target="../media/image6.wmf"/><Relationship Id="rId4" Type="http://schemas.openxmlformats.org/officeDocument/2006/relationships/image" Target="../media/image2.png"/><Relationship Id="rId9" Type="http://schemas.openxmlformats.org/officeDocument/2006/relationships/oleObject" Target="../embeddings/oleObject2.bin"/><Relationship Id="rId14" Type="http://schemas.openxmlformats.org/officeDocument/2006/relationships/oleObject" Target="../embeddings/oleObject4.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2"/>
            <a:ext cx="38404800" cy="4800600"/>
          </a:xfrm>
          <a:prstGeom prst="rect">
            <a:avLst/>
          </a:prstGeom>
          <a:solidFill>
            <a:schemeClr val="accent5">
              <a:lumMod val="75000"/>
            </a:schemeClr>
          </a:solidFill>
          <a:ln w="9525">
            <a:solidFill>
              <a:schemeClr val="tx1"/>
            </a:solidFill>
            <a:miter lim="800000"/>
            <a:headEnd/>
            <a:tailEnd/>
          </a:ln>
          <a:effectLst/>
        </p:spPr>
        <p:txBody>
          <a:bodyPr wrap="none" lIns="60004" tIns="30001" rIns="60004" bIns="30001" anchor="ctr"/>
          <a:lstStyle/>
          <a:p>
            <a:pPr>
              <a:defRPr/>
            </a:pPr>
            <a:endParaRPr lang="en-US" sz="1181" dirty="0"/>
          </a:p>
        </p:txBody>
      </p:sp>
      <p:sp>
        <p:nvSpPr>
          <p:cNvPr id="9" name="Rectangle 9"/>
          <p:cNvSpPr>
            <a:spLocks noChangeArrowheads="1"/>
          </p:cNvSpPr>
          <p:nvPr/>
        </p:nvSpPr>
        <p:spPr bwMode="auto">
          <a:xfrm>
            <a:off x="0" y="4800602"/>
            <a:ext cx="38404800" cy="45720"/>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60004" tIns="30001" rIns="60004" bIns="30001" anchor="ctr"/>
          <a:lstStyle/>
          <a:p>
            <a:pPr>
              <a:defRPr/>
            </a:pPr>
            <a:endParaRPr lang="en-US" sz="1181" dirty="0"/>
          </a:p>
        </p:txBody>
      </p:sp>
      <p:sp>
        <p:nvSpPr>
          <p:cNvPr id="10" name="Text Box 14"/>
          <p:cNvSpPr txBox="1">
            <a:spLocks noChangeArrowheads="1"/>
          </p:cNvSpPr>
          <p:nvPr/>
        </p:nvSpPr>
        <p:spPr bwMode="auto">
          <a:xfrm>
            <a:off x="1371393" y="32315731"/>
            <a:ext cx="2200275" cy="223973"/>
          </a:xfrm>
          <a:prstGeom prst="rect">
            <a:avLst/>
          </a:prstGeom>
          <a:noFill/>
          <a:ln w="9525">
            <a:noFill/>
            <a:miter lim="800000"/>
            <a:headEnd/>
            <a:tailEnd/>
          </a:ln>
          <a:effectLst/>
        </p:spPr>
        <p:txBody>
          <a:bodyPr lIns="59891" tIns="29941" rIns="59891" bIns="29941">
            <a:spAutoFit/>
          </a:bodyPr>
          <a:lstStyle/>
          <a:p>
            <a:pPr eaLnBrk="0" hangingPunct="0">
              <a:lnSpc>
                <a:spcPct val="65000"/>
              </a:lnSpc>
              <a:spcBef>
                <a:spcPct val="50000"/>
              </a:spcBef>
              <a:defRPr/>
            </a:pPr>
            <a:r>
              <a:rPr lang="en-US" sz="328"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721" b="1" dirty="0">
                <a:solidFill>
                  <a:schemeClr val="bg1">
                    <a:lumMod val="75000"/>
                  </a:schemeClr>
                </a:solidFill>
                <a:latin typeface="Arial" charset="0"/>
              </a:rPr>
              <a:t>www.PosterPresentations.com</a:t>
            </a:r>
          </a:p>
        </p:txBody>
      </p:sp>
      <p:sp>
        <p:nvSpPr>
          <p:cNvPr id="2" name="Rounded Rectangle 1"/>
          <p:cNvSpPr/>
          <p:nvPr userDrawn="1"/>
        </p:nvSpPr>
        <p:spPr>
          <a:xfrm>
            <a:off x="418096" y="5475146"/>
            <a:ext cx="8801100" cy="26736677"/>
          </a:xfrm>
          <a:prstGeom prst="roundRect">
            <a:avLst>
              <a:gd name="adj" fmla="val 4178"/>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1"/>
          </a:p>
        </p:txBody>
      </p:sp>
      <p:sp>
        <p:nvSpPr>
          <p:cNvPr id="23" name="Rounded Rectangle 22"/>
          <p:cNvSpPr/>
          <p:nvPr userDrawn="1"/>
        </p:nvSpPr>
        <p:spPr>
          <a:xfrm>
            <a:off x="10009582" y="5475146"/>
            <a:ext cx="8801100" cy="26736677"/>
          </a:xfrm>
          <a:prstGeom prst="roundRect">
            <a:avLst>
              <a:gd name="adj" fmla="val 4494"/>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1"/>
          </a:p>
        </p:txBody>
      </p:sp>
      <p:sp>
        <p:nvSpPr>
          <p:cNvPr id="24" name="Rounded Rectangle 23"/>
          <p:cNvSpPr/>
          <p:nvPr userDrawn="1"/>
        </p:nvSpPr>
        <p:spPr>
          <a:xfrm>
            <a:off x="19601067" y="5475146"/>
            <a:ext cx="8801100" cy="26736677"/>
          </a:xfrm>
          <a:prstGeom prst="roundRect">
            <a:avLst>
              <a:gd name="adj" fmla="val 4810"/>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1"/>
          </a:p>
        </p:txBody>
      </p:sp>
      <p:sp>
        <p:nvSpPr>
          <p:cNvPr id="26" name="Rounded Rectangle 25"/>
          <p:cNvSpPr/>
          <p:nvPr userDrawn="1"/>
        </p:nvSpPr>
        <p:spPr>
          <a:xfrm>
            <a:off x="29192549" y="5475146"/>
            <a:ext cx="8801100" cy="26736677"/>
          </a:xfrm>
          <a:prstGeom prst="roundRect">
            <a:avLst>
              <a:gd name="adj" fmla="val 3863"/>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1"/>
          </a:p>
        </p:txBody>
      </p:sp>
      <p:grpSp>
        <p:nvGrpSpPr>
          <p:cNvPr id="30" name="Group 29"/>
          <p:cNvGrpSpPr/>
          <p:nvPr userDrawn="1"/>
        </p:nvGrpSpPr>
        <p:grpSpPr>
          <a:xfrm>
            <a:off x="-9822039" y="3"/>
            <a:ext cx="9641506"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996251" rtl="0" eaLnBrk="1" fontAlgn="auto" latinLnBrk="0" hangingPunct="1">
                <a:lnSpc>
                  <a:spcPct val="100000"/>
                </a:lnSpc>
                <a:spcBef>
                  <a:spcPts val="0"/>
                </a:spcBef>
                <a:spcAft>
                  <a:spcPts val="0"/>
                </a:spcAft>
                <a:buClrTx/>
                <a:buSzTx/>
                <a:buFontTx/>
                <a:buNone/>
                <a:tabLst/>
                <a:defRPr/>
              </a:pPr>
              <a:r>
                <a:rPr lang="en-US" sz="2101" b="1" spc="0" dirty="0">
                  <a:solidFill>
                    <a:srgbClr val="FF0000"/>
                  </a:solidFill>
                  <a:latin typeface="Trebuchet MS" pitchFamily="34" charset="0"/>
                </a:rPr>
                <a:t>(—THIS SIDEBAR DOES NOT PRINT—)</a:t>
              </a:r>
              <a:endParaRPr lang="en-US" sz="2101" b="1" spc="394" dirty="0">
                <a:solidFill>
                  <a:schemeClr val="bg1"/>
                </a:solidFill>
                <a:latin typeface="Trebuchet MS" pitchFamily="34" charset="0"/>
              </a:endParaRPr>
            </a:p>
            <a:p>
              <a:pPr algn="ctr"/>
              <a:r>
                <a:rPr lang="en-US" sz="2624" b="1" spc="394" dirty="0">
                  <a:solidFill>
                    <a:schemeClr val="bg1"/>
                  </a:solidFill>
                  <a:latin typeface="Trebuchet MS" pitchFamily="34" charset="0"/>
                </a:rPr>
                <a:t>DESIGN</a:t>
              </a:r>
              <a:r>
                <a:rPr lang="en-US" sz="2624" b="1" spc="394" baseline="0" dirty="0">
                  <a:solidFill>
                    <a:schemeClr val="bg1"/>
                  </a:solidFill>
                  <a:latin typeface="Trebuchet MS" pitchFamily="34" charset="0"/>
                </a:rPr>
                <a:t> </a:t>
              </a:r>
              <a:r>
                <a:rPr lang="en-US" sz="2624" b="1" spc="394" dirty="0">
                  <a:solidFill>
                    <a:schemeClr val="bg1"/>
                  </a:solidFill>
                  <a:latin typeface="Trebuchet MS" pitchFamily="34" charset="0"/>
                </a:rPr>
                <a:t>GUIDE</a:t>
              </a:r>
            </a:p>
            <a:p>
              <a:pPr algn="ctr"/>
              <a:endParaRPr lang="en-US" sz="1836" b="1" dirty="0">
                <a:latin typeface="Trebuchet MS" pitchFamily="34" charset="0"/>
              </a:endParaRPr>
            </a:p>
            <a:p>
              <a:pPr defTabSz="2470806"/>
              <a:r>
                <a:rPr lang="en-US" sz="1836" i="0" dirty="0">
                  <a:latin typeface="Trebuchet MS" pitchFamily="34" charset="0"/>
                </a:rPr>
                <a:t>This PowerPoint</a:t>
              </a:r>
              <a:r>
                <a:rPr lang="en-US" sz="1836" i="0" baseline="0" dirty="0">
                  <a:latin typeface="Trebuchet MS" pitchFamily="34" charset="0"/>
                </a:rPr>
                <a:t> </a:t>
              </a:r>
              <a:r>
                <a:rPr lang="en-US" sz="1836" i="0" dirty="0">
                  <a:latin typeface="Trebuchet MS" pitchFamily="34" charset="0"/>
                </a:rPr>
                <a:t>2007 template produces</a:t>
              </a:r>
              <a:r>
                <a:rPr lang="en-US" sz="1836" i="0" baseline="0" dirty="0">
                  <a:latin typeface="Trebuchet MS" pitchFamily="34" charset="0"/>
                </a:rPr>
                <a:t> </a:t>
              </a:r>
              <a:r>
                <a:rPr lang="en-US" sz="1836" i="0" dirty="0">
                  <a:latin typeface="Trebuchet MS" pitchFamily="34" charset="0"/>
                </a:rPr>
                <a:t>a 36”x48” presentation poster. </a:t>
              </a:r>
              <a:r>
                <a:rPr lang="en-US" sz="1836" dirty="0">
                  <a:latin typeface="Trebuchet MS" pitchFamily="34" charset="0"/>
                </a:rPr>
                <a:t>You</a:t>
              </a:r>
              <a:r>
                <a:rPr lang="en-US" sz="1836" baseline="0" dirty="0">
                  <a:latin typeface="Trebuchet MS" pitchFamily="34" charset="0"/>
                </a:rPr>
                <a:t> can u</a:t>
              </a:r>
              <a:r>
                <a:rPr lang="en-US" sz="1836" dirty="0">
                  <a:latin typeface="Trebuchet MS" pitchFamily="34" charset="0"/>
                </a:rPr>
                <a:t>se</a:t>
              </a:r>
              <a:r>
                <a:rPr lang="en-US" sz="1836" baseline="0" dirty="0">
                  <a:latin typeface="Trebuchet MS" pitchFamily="34" charset="0"/>
                </a:rPr>
                <a:t> it to create your research poster and </a:t>
              </a:r>
              <a:r>
                <a:rPr lang="en-US" sz="1836" dirty="0">
                  <a:latin typeface="Trebuchet MS" pitchFamily="34" charset="0"/>
                </a:rPr>
                <a:t>save valuable time placing titles, subtitles,</a:t>
              </a:r>
              <a:r>
                <a:rPr lang="en-US" sz="1836" baseline="0" dirty="0">
                  <a:latin typeface="Trebuchet MS" pitchFamily="34" charset="0"/>
                </a:rPr>
                <a:t> text, and graphics</a:t>
              </a:r>
              <a:r>
                <a:rPr lang="en-US" sz="1836" dirty="0">
                  <a:latin typeface="Trebuchet MS" pitchFamily="34" charset="0"/>
                </a:rPr>
                <a:t>. </a:t>
              </a:r>
            </a:p>
            <a:p>
              <a:pPr defTabSz="2470806"/>
              <a:endParaRPr lang="en-US" sz="1836" dirty="0">
                <a:latin typeface="Trebuchet MS" pitchFamily="34" charset="0"/>
              </a:endParaRPr>
            </a:p>
            <a:p>
              <a:pPr defTabSz="2879963"/>
              <a:r>
                <a:rPr lang="en-US" sz="1836" dirty="0">
                  <a:latin typeface="Trebuchet MS" pitchFamily="34" charset="0"/>
                </a:rPr>
                <a:t>We provide a series of online tutorials that will guide you through the poster design process and answer your poster production questions. To view our template tutorials, go online to </a:t>
              </a:r>
              <a:r>
                <a:rPr lang="en-US" sz="1836" b="1" dirty="0">
                  <a:solidFill>
                    <a:srgbClr val="FFC000"/>
                  </a:solidFill>
                  <a:latin typeface="Trebuchet MS" pitchFamily="34" charset="0"/>
                </a:rPr>
                <a:t>PosterPresentations.com</a:t>
              </a:r>
              <a:r>
                <a:rPr lang="en-US" sz="1836" b="1" dirty="0">
                  <a:solidFill>
                    <a:schemeClr val="bg1"/>
                  </a:solidFill>
                  <a:latin typeface="Trebuchet MS" pitchFamily="34" charset="0"/>
                </a:rPr>
                <a:t> </a:t>
              </a:r>
              <a:r>
                <a:rPr lang="en-US" sz="1836" dirty="0">
                  <a:solidFill>
                    <a:schemeClr val="bg1"/>
                  </a:solidFill>
                  <a:latin typeface="Trebuchet MS" pitchFamily="34" charset="0"/>
                </a:rPr>
                <a:t>and click on HELP DESK.</a:t>
              </a:r>
            </a:p>
            <a:p>
              <a:pPr defTabSz="2879963"/>
              <a:endParaRPr lang="en-US" sz="1836" dirty="0">
                <a:latin typeface="Trebuchet MS" pitchFamily="34" charset="0"/>
              </a:endParaRPr>
            </a:p>
            <a:p>
              <a:pPr defTabSz="2879963"/>
              <a:r>
                <a:rPr lang="en-US" sz="1836" dirty="0">
                  <a:solidFill>
                    <a:schemeClr val="bg1"/>
                  </a:solidFill>
                  <a:latin typeface="Trebuchet MS" pitchFamily="34" charset="0"/>
                </a:rPr>
                <a:t>When</a:t>
              </a:r>
              <a:r>
                <a:rPr lang="en-US" sz="1836" baseline="0" dirty="0">
                  <a:solidFill>
                    <a:schemeClr val="bg1"/>
                  </a:solidFill>
                  <a:latin typeface="Trebuchet MS" pitchFamily="34" charset="0"/>
                </a:rPr>
                <a:t> you are ready to print your poster</a:t>
              </a:r>
              <a:r>
                <a:rPr lang="en-US" sz="1836" dirty="0">
                  <a:solidFill>
                    <a:schemeClr val="bg1"/>
                  </a:solidFill>
                  <a:latin typeface="Trebuchet MS" pitchFamily="34" charset="0"/>
                </a:rPr>
                <a:t>,</a:t>
              </a:r>
              <a:r>
                <a:rPr lang="en-US" sz="1836" baseline="0" dirty="0">
                  <a:solidFill>
                    <a:schemeClr val="bg1"/>
                  </a:solidFill>
                  <a:latin typeface="Trebuchet MS" pitchFamily="34" charset="0"/>
                </a:rPr>
                <a:t> go online to </a:t>
              </a:r>
              <a:r>
                <a:rPr lang="en-US" sz="1836" b="0" dirty="0">
                  <a:solidFill>
                    <a:schemeClr val="bg1"/>
                  </a:solidFill>
                  <a:latin typeface="Trebuchet MS" pitchFamily="34" charset="0"/>
                </a:rPr>
                <a:t>PosterPresentations.com</a:t>
              </a:r>
              <a:br>
                <a:rPr lang="en-US" sz="1836" dirty="0">
                  <a:solidFill>
                    <a:schemeClr val="bg1"/>
                  </a:solidFill>
                  <a:latin typeface="Trebuchet MS" pitchFamily="34" charset="0"/>
                </a:rPr>
              </a:br>
              <a:endParaRPr lang="en-US" sz="1836" dirty="0">
                <a:solidFill>
                  <a:schemeClr val="bg1"/>
                </a:solidFill>
                <a:latin typeface="Trebuchet MS" pitchFamily="34" charset="0"/>
              </a:endParaRPr>
            </a:p>
            <a:p>
              <a:pPr algn="l" defTabSz="2470806"/>
              <a:r>
                <a:rPr lang="en-US" sz="1836" b="0" dirty="0">
                  <a:solidFill>
                    <a:schemeClr val="bg1"/>
                  </a:solidFill>
                  <a:latin typeface="Trebuchet MS" pitchFamily="34" charset="0"/>
                </a:rPr>
                <a:t>Need</a:t>
              </a:r>
              <a:r>
                <a:rPr lang="en-US" sz="1836" b="0" baseline="0" dirty="0">
                  <a:solidFill>
                    <a:schemeClr val="bg1"/>
                  </a:solidFill>
                  <a:latin typeface="Trebuchet MS" pitchFamily="34" charset="0"/>
                </a:rPr>
                <a:t> assistance? Call us at </a:t>
              </a:r>
              <a:r>
                <a:rPr lang="en-US" sz="1836" b="0" dirty="0">
                  <a:solidFill>
                    <a:srgbClr val="FFC000"/>
                  </a:solidFill>
                  <a:latin typeface="Trebuchet MS" pitchFamily="34" charset="0"/>
                </a:rPr>
                <a:t>1.510.649.3001</a:t>
              </a:r>
            </a:p>
            <a:p>
              <a:pPr algn="l" defTabSz="2470806"/>
              <a:endParaRPr lang="en-US" sz="2363" b="1" dirty="0">
                <a:solidFill>
                  <a:srgbClr val="FFFF00"/>
                </a:solidFill>
                <a:latin typeface="Trebuchet MS" pitchFamily="34" charset="0"/>
              </a:endParaRPr>
            </a:p>
            <a:p>
              <a:pPr algn="ctr"/>
              <a:endParaRPr lang="en-US" sz="1575" b="1" dirty="0">
                <a:solidFill>
                  <a:schemeClr val="bg1"/>
                </a:solidFill>
                <a:latin typeface="Trebuchet MS" pitchFamily="34" charset="0"/>
              </a:endParaRPr>
            </a:p>
            <a:p>
              <a:pPr algn="ctr"/>
              <a:r>
                <a:rPr lang="en-US" sz="2624" b="1" spc="394" dirty="0">
                  <a:solidFill>
                    <a:schemeClr val="bg1"/>
                  </a:solidFill>
                  <a:latin typeface="Trebuchet MS" pitchFamily="34" charset="0"/>
                </a:rPr>
                <a:t>QUICK START</a:t>
              </a:r>
            </a:p>
            <a:p>
              <a:pPr algn="ctr"/>
              <a:endParaRPr lang="en-US" sz="2101" b="1" baseline="0" dirty="0">
                <a:solidFill>
                  <a:schemeClr val="bg1"/>
                </a:solidFill>
                <a:latin typeface="Trebuchet MS" pitchFamily="34" charset="0"/>
              </a:endParaRPr>
            </a:p>
            <a:p>
              <a:pPr algn="ctr"/>
              <a:r>
                <a:rPr lang="en-US" sz="2101" b="1" baseline="0" dirty="0">
                  <a:solidFill>
                    <a:srgbClr val="FFC000"/>
                  </a:solidFill>
                  <a:latin typeface="Trebuchet MS" pitchFamily="34" charset="0"/>
                </a:rPr>
                <a:t>Zoom in and out</a:t>
              </a:r>
            </a:p>
            <a:p>
              <a:pPr marL="1241623" indent="-1241623" algn="l" defTabSz="558312"/>
              <a:r>
                <a:rPr lang="en-US" sz="1575" b="0" baseline="0" dirty="0">
                  <a:solidFill>
                    <a:schemeClr val="bg1"/>
                  </a:solidFill>
                  <a:latin typeface="Trebuchet MS" pitchFamily="34" charset="0"/>
                </a:rPr>
                <a:t>	</a:t>
              </a:r>
              <a:r>
                <a:rPr lang="en-US" sz="1575" b="0" baseline="0" dirty="0">
                  <a:solidFill>
                    <a:schemeClr val="bg1">
                      <a:lumMod val="75000"/>
                    </a:schemeClr>
                  </a:solidFill>
                  <a:latin typeface="Trebuchet MS" pitchFamily="34" charset="0"/>
                </a:rPr>
                <a:t>As you work on your poster zoom in and out to the level that is more comfortable to you. </a:t>
              </a:r>
            </a:p>
            <a:p>
              <a:pPr marL="1241623" indent="-1241623" algn="l" defTabSz="558312"/>
              <a:r>
                <a:rPr lang="en-US" sz="1575" b="1" baseline="0" dirty="0">
                  <a:solidFill>
                    <a:schemeClr val="bg1">
                      <a:lumMod val="75000"/>
                    </a:schemeClr>
                  </a:solidFill>
                  <a:latin typeface="Trebuchet MS" pitchFamily="34" charset="0"/>
                </a:rPr>
                <a:t>	</a:t>
              </a:r>
              <a:r>
                <a:rPr lang="en-US" sz="1575" b="0" baseline="0" dirty="0">
                  <a:solidFill>
                    <a:schemeClr val="bg1">
                      <a:lumMod val="75000"/>
                    </a:schemeClr>
                  </a:solidFill>
                  <a:latin typeface="Trebuchet MS" pitchFamily="34" charset="0"/>
                </a:rPr>
                <a:t>Go to VIEW &gt; ZOOM.</a:t>
              </a:r>
            </a:p>
            <a:p>
              <a:pPr algn="l"/>
              <a:endParaRPr lang="en-US" sz="1836" b="0" baseline="0" dirty="0">
                <a:solidFill>
                  <a:schemeClr val="bg1"/>
                </a:solidFill>
                <a:latin typeface="Trebuchet MS" pitchFamily="34" charset="0"/>
              </a:endParaRPr>
            </a:p>
            <a:p>
              <a:pPr algn="ctr"/>
              <a:r>
                <a:rPr lang="en-US" sz="2101" b="1" baseline="0" dirty="0">
                  <a:solidFill>
                    <a:srgbClr val="FFC000"/>
                  </a:solidFill>
                  <a:latin typeface="Trebuchet MS" pitchFamily="34" charset="0"/>
                </a:rPr>
                <a:t>Title, Authors, and Affiliations</a:t>
              </a:r>
            </a:p>
            <a:p>
              <a:pPr algn="l"/>
              <a:r>
                <a:rPr lang="en-US" sz="1575" b="0" baseline="0" dirty="0">
                  <a:solidFill>
                    <a:schemeClr val="bg1">
                      <a:lumMod val="75000"/>
                    </a:schemeClr>
                  </a:solidFill>
                  <a:latin typeface="Trebuchet MS" pitchFamily="34" charset="0"/>
                </a:rPr>
                <a:t>Start designing your poster by adding the title, the names of the authors, and the affiliated institutions. </a:t>
              </a:r>
              <a:r>
                <a:rPr lang="en-US" sz="1575"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1575" b="0" spc="0" baseline="0" dirty="0">
                <a:solidFill>
                  <a:schemeClr val="bg1">
                    <a:lumMod val="75000"/>
                  </a:schemeClr>
                </a:solidFill>
                <a:latin typeface="Trebuchet MS" pitchFamily="34" charset="0"/>
              </a:endParaRPr>
            </a:p>
            <a:p>
              <a:pPr algn="l"/>
              <a:r>
                <a:rPr lang="en-US" sz="1575" b="1" spc="195" baseline="0" dirty="0">
                  <a:solidFill>
                    <a:srgbClr val="FFC000"/>
                  </a:solidFill>
                  <a:latin typeface="Trebuchet MS" pitchFamily="34" charset="0"/>
                </a:rPr>
                <a:t>TIP</a:t>
              </a:r>
              <a:r>
                <a:rPr lang="en-US" sz="1575" b="1" baseline="0" dirty="0">
                  <a:solidFill>
                    <a:srgbClr val="FFC000"/>
                  </a:solidFill>
                  <a:latin typeface="Trebuchet MS" pitchFamily="34" charset="0"/>
                </a:rPr>
                <a:t>: </a:t>
              </a:r>
              <a:r>
                <a:rPr lang="en-US" sz="1575" b="0" baseline="0" dirty="0">
                  <a:solidFill>
                    <a:schemeClr val="bg1">
                      <a:lumMod val="75000"/>
                    </a:schemeClr>
                  </a:solidFill>
                  <a:latin typeface="Trebuchet MS" pitchFamily="34" charset="0"/>
                </a:rPr>
                <a:t>The font size of your title should be bigger than your name(s) and institution name(s).</a:t>
              </a:r>
            </a:p>
            <a:p>
              <a:pPr algn="l"/>
              <a:br>
                <a:rPr lang="en-US" sz="1836" b="1" baseline="0" dirty="0">
                  <a:solidFill>
                    <a:schemeClr val="bg1"/>
                  </a:solidFill>
                  <a:latin typeface="Trebuchet MS" pitchFamily="34" charset="0"/>
                </a:rPr>
              </a:br>
              <a:endParaRPr lang="en-US" sz="1836" b="1" dirty="0">
                <a:solidFill>
                  <a:schemeClr val="bg1"/>
                </a:solidFill>
                <a:latin typeface="Trebuchet MS" pitchFamily="34" charset="0"/>
              </a:endParaRPr>
            </a:p>
            <a:p>
              <a:pPr algn="ctr"/>
              <a:endParaRPr lang="en-US" sz="1836" b="1" dirty="0">
                <a:solidFill>
                  <a:srgbClr val="FFC000"/>
                </a:solidFill>
                <a:latin typeface="Trebuchet MS" pitchFamily="34" charset="0"/>
              </a:endParaRPr>
            </a:p>
            <a:p>
              <a:pPr algn="ctr"/>
              <a:endParaRPr lang="en-US" sz="1836" b="1" dirty="0">
                <a:solidFill>
                  <a:srgbClr val="FFC000"/>
                </a:solidFill>
                <a:latin typeface="Trebuchet MS" pitchFamily="34" charset="0"/>
              </a:endParaRPr>
            </a:p>
            <a:p>
              <a:pPr algn="ctr"/>
              <a:r>
                <a:rPr lang="en-US" sz="2101" b="1" dirty="0">
                  <a:solidFill>
                    <a:srgbClr val="FFC000"/>
                  </a:solidFill>
                  <a:latin typeface="Trebuchet MS" pitchFamily="34" charset="0"/>
                </a:rPr>
                <a:t>Adding Logos</a:t>
              </a:r>
              <a:r>
                <a:rPr lang="en-US" sz="2101" b="1" baseline="0" dirty="0">
                  <a:solidFill>
                    <a:srgbClr val="FFC000"/>
                  </a:solidFill>
                  <a:latin typeface="Trebuchet MS" pitchFamily="34" charset="0"/>
                </a:rPr>
                <a:t> / Seals</a:t>
              </a:r>
            </a:p>
            <a:p>
              <a:pPr algn="l"/>
              <a:r>
                <a:rPr lang="en-US" sz="1575"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575" b="0" spc="195" baseline="0" dirty="0">
                <a:solidFill>
                  <a:schemeClr val="bg1">
                    <a:lumMod val="75000"/>
                  </a:schemeClr>
                </a:solidFill>
                <a:latin typeface="Trebuchet MS" pitchFamily="34" charset="0"/>
              </a:endParaRPr>
            </a:p>
            <a:p>
              <a:pPr algn="l"/>
              <a:r>
                <a:rPr lang="en-US" sz="1575" b="1" spc="195" baseline="0" dirty="0">
                  <a:solidFill>
                    <a:srgbClr val="FFC000"/>
                  </a:solidFill>
                  <a:latin typeface="Trebuchet MS" pitchFamily="34" charset="0"/>
                </a:rPr>
                <a:t>TIP:</a:t>
              </a:r>
              <a:r>
                <a:rPr lang="en-US" sz="1575" b="1" spc="0" baseline="0" dirty="0">
                  <a:solidFill>
                    <a:srgbClr val="FFC000"/>
                  </a:solidFill>
                  <a:latin typeface="Trebuchet MS" pitchFamily="34" charset="0"/>
                </a:rPr>
                <a:t> </a:t>
              </a:r>
              <a:r>
                <a:rPr lang="en-US" sz="1575" b="0" baseline="0" dirty="0">
                  <a:solidFill>
                    <a:schemeClr val="bg1">
                      <a:lumMod val="75000"/>
                    </a:schemeClr>
                  </a:solidFill>
                  <a:latin typeface="Trebuchet MS" pitchFamily="34" charset="0"/>
                </a:rPr>
                <a:t>See if your school’s logo is available on our free poster templates page.</a:t>
              </a:r>
            </a:p>
            <a:p>
              <a:pPr algn="l"/>
              <a:endParaRPr lang="en-US" sz="1575" b="0" baseline="0" dirty="0">
                <a:latin typeface="Trebuchet MS" pitchFamily="34" charset="0"/>
              </a:endParaRPr>
            </a:p>
            <a:p>
              <a:pPr algn="ctr"/>
              <a:r>
                <a:rPr lang="en-US" sz="2101" b="1" baseline="0" dirty="0">
                  <a:solidFill>
                    <a:srgbClr val="FFC000"/>
                  </a:solidFill>
                  <a:latin typeface="Trebuchet MS" pitchFamily="34" charset="0"/>
                </a:rPr>
                <a:t>Photographs / Graphics</a:t>
              </a:r>
            </a:p>
            <a:p>
              <a:pPr algn="l" defTabSz="641646"/>
              <a:r>
                <a:rPr lang="en-US" sz="1575"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575" b="0" spc="0" baseline="0" dirty="0">
                  <a:solidFill>
                    <a:schemeClr val="bg1">
                      <a:lumMod val="75000"/>
                    </a:schemeClr>
                  </a:solidFill>
                  <a:latin typeface="Trebuchet MS" pitchFamily="34" charset="0"/>
                </a:rPr>
                <a:t>disproportionally.</a:t>
              </a:r>
            </a:p>
            <a:p>
              <a:pPr algn="l" defTabSz="641646"/>
              <a:endParaRPr lang="en-US" sz="1575" b="0" baseline="0" dirty="0">
                <a:latin typeface="Trebuchet MS" pitchFamily="34" charset="0"/>
              </a:endParaRPr>
            </a:p>
            <a:p>
              <a:pPr algn="ctr"/>
              <a:endParaRPr lang="en-US" sz="1836" b="1" baseline="0" dirty="0">
                <a:solidFill>
                  <a:srgbClr val="FFC000"/>
                </a:solidFill>
                <a:latin typeface="Trebuchet MS" pitchFamily="34" charset="0"/>
              </a:endParaRPr>
            </a:p>
            <a:p>
              <a:pPr algn="ctr"/>
              <a:endParaRPr lang="en-US" sz="1836" b="1" baseline="0" dirty="0">
                <a:solidFill>
                  <a:srgbClr val="FFC000"/>
                </a:solidFill>
                <a:latin typeface="Trebuchet MS" pitchFamily="34" charset="0"/>
              </a:endParaRPr>
            </a:p>
            <a:p>
              <a:pPr algn="ctr"/>
              <a:endParaRPr lang="en-US" sz="1836" b="1" baseline="0" dirty="0">
                <a:solidFill>
                  <a:srgbClr val="FFC000"/>
                </a:solidFill>
                <a:latin typeface="Trebuchet MS" pitchFamily="34" charset="0"/>
              </a:endParaRPr>
            </a:p>
            <a:p>
              <a:pPr algn="ctr"/>
              <a:endParaRPr lang="en-US" sz="1836" b="1" baseline="0" dirty="0">
                <a:solidFill>
                  <a:srgbClr val="FFC000"/>
                </a:solidFill>
                <a:latin typeface="Trebuchet MS" pitchFamily="34" charset="0"/>
              </a:endParaRPr>
            </a:p>
            <a:p>
              <a:pPr algn="ctr"/>
              <a:endParaRPr lang="en-US" sz="1836" b="1" baseline="0" dirty="0">
                <a:solidFill>
                  <a:srgbClr val="FFC000"/>
                </a:solidFill>
                <a:latin typeface="Trebuchet MS" pitchFamily="34" charset="0"/>
              </a:endParaRPr>
            </a:p>
            <a:p>
              <a:pPr algn="ctr"/>
              <a:endParaRPr lang="en-US" sz="1836" b="1" baseline="0" dirty="0">
                <a:solidFill>
                  <a:srgbClr val="FFC000"/>
                </a:solidFill>
                <a:latin typeface="Trebuchet MS" pitchFamily="34" charset="0"/>
              </a:endParaRPr>
            </a:p>
            <a:p>
              <a:pPr algn="ctr"/>
              <a:r>
                <a:rPr lang="en-US" sz="2101" b="1" baseline="0" dirty="0">
                  <a:solidFill>
                    <a:srgbClr val="FFC000"/>
                  </a:solidFill>
                  <a:latin typeface="Trebuchet MS" pitchFamily="34" charset="0"/>
                </a:rPr>
                <a:t>Image Quality Check</a:t>
              </a:r>
            </a:p>
            <a:p>
              <a:pPr lvl="0" algn="l" defTabSz="641646"/>
              <a:r>
                <a:rPr lang="en-US" sz="1575" b="0" baseline="0" dirty="0">
                  <a:solidFill>
                    <a:schemeClr val="bg1">
                      <a:lumMod val="75000"/>
                    </a:schemeClr>
                  </a:solidFill>
                  <a:latin typeface="Trebuchet MS" pitchFamily="34" charset="0"/>
                </a:rPr>
                <a:t>Zoom in and look at your images at 100% magnification. If they look good they will print well. </a:t>
              </a:r>
              <a:endParaRPr lang="en-US" sz="1836" b="0" dirty="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3"/>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4"/>
            <a:stretch>
              <a:fillRect/>
            </a:stretch>
          </p:blipFill>
          <p:spPr>
            <a:xfrm>
              <a:off x="-10732765" y="15696927"/>
              <a:ext cx="9986808" cy="1053596"/>
            </a:xfrm>
            <a:prstGeom prst="rect">
              <a:avLst/>
            </a:prstGeom>
          </p:spPr>
        </p:pic>
        <p:grpSp>
          <p:nvGrpSpPr>
            <p:cNvPr id="38" name="Group 37"/>
            <p:cNvGrpSpPr/>
            <p:nvPr userDrawn="1"/>
          </p:nvGrpSpPr>
          <p:grpSpPr>
            <a:xfrm>
              <a:off x="-9744993" y="23540968"/>
              <a:ext cx="7531182" cy="2035672"/>
              <a:chOff x="-4470427" y="11016658"/>
              <a:chExt cx="3470785" cy="935274"/>
            </a:xfrm>
          </p:grpSpPr>
          <p:grpSp>
            <p:nvGrpSpPr>
              <p:cNvPr id="46" name="Group 45"/>
              <p:cNvGrpSpPr/>
              <p:nvPr userDrawn="1"/>
            </p:nvGrpSpPr>
            <p:grpSpPr>
              <a:xfrm>
                <a:off x="-2783495" y="11060884"/>
                <a:ext cx="624431" cy="854589"/>
                <a:chOff x="-3958697" y="11117435"/>
                <a:chExt cx="779338" cy="1224621"/>
              </a:xfrm>
            </p:grpSpPr>
            <p:pic>
              <p:nvPicPr>
                <p:cNvPr id="52" name="Picture 51"/>
                <p:cNvPicPr>
                  <a:picLocks noChangeAspect="1"/>
                </p:cNvPicPr>
                <p:nvPr userDrawn="1"/>
              </p:nvPicPr>
              <p:blipFill>
                <a:blip r:embed="rId5"/>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8" cy="227878"/>
                </a:xfrm>
                <a:prstGeom prst="rect">
                  <a:avLst/>
                </a:prstGeom>
                <a:solidFill>
                  <a:schemeClr val="accent1"/>
                </a:solidFill>
                <a:ln>
                  <a:noFill/>
                </a:ln>
              </p:spPr>
              <p:txBody>
                <a:bodyPr wrap="square" lIns="91440" tIns="91440" rIns="91440" bIns="91440" rtlCol="0">
                  <a:spAutoFit/>
                </a:bodyPr>
                <a:lstStyle/>
                <a:p>
                  <a:pPr algn="ctr"/>
                  <a:r>
                    <a:rPr lang="en-US" sz="1049" b="1" dirty="0">
                      <a:solidFill>
                        <a:schemeClr val="tx1"/>
                      </a:solidFill>
                    </a:rPr>
                    <a:t>ORIGINAL</a:t>
                  </a:r>
                </a:p>
              </p:txBody>
            </p:sp>
          </p:grpSp>
          <p:grpSp>
            <p:nvGrpSpPr>
              <p:cNvPr id="47" name="Group 46"/>
              <p:cNvGrpSpPr/>
              <p:nvPr userDrawn="1"/>
            </p:nvGrpSpPr>
            <p:grpSpPr>
              <a:xfrm>
                <a:off x="-2033159" y="11060893"/>
                <a:ext cx="1033517" cy="859596"/>
                <a:chOff x="-2921738" y="11200127"/>
                <a:chExt cx="1420279" cy="1181272"/>
              </a:xfrm>
            </p:grpSpPr>
            <p:pic>
              <p:nvPicPr>
                <p:cNvPr id="50" name="Picture 49"/>
                <p:cNvPicPr>
                  <a:picLocks noChangeAspect="1"/>
                </p:cNvPicPr>
                <p:nvPr userDrawn="1"/>
              </p:nvPicPr>
              <p:blipFill>
                <a:blip r:embed="rId5"/>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05981"/>
                </a:xfrm>
                <a:prstGeom prst="rect">
                  <a:avLst/>
                </a:prstGeom>
                <a:solidFill>
                  <a:srgbClr val="FF0000"/>
                </a:solidFill>
              </p:spPr>
              <p:txBody>
                <a:bodyPr wrap="square" lIns="457200" tIns="91440" rIns="457200" bIns="91440" rtlCol="0">
                  <a:spAutoFit/>
                </a:bodyPr>
                <a:lstStyle/>
                <a:p>
                  <a:pPr algn="ctr"/>
                  <a:r>
                    <a:rPr lang="en-US" sz="920" b="1" dirty="0">
                      <a:solidFill>
                        <a:schemeClr val="bg1"/>
                      </a:solidFill>
                    </a:rPr>
                    <a:t>DISTORTED</a:t>
                  </a:r>
                  <a:endParaRPr lang="en-US" sz="460" b="1" dirty="0">
                    <a:solidFill>
                      <a:schemeClr val="bg1"/>
                    </a:solidFill>
                  </a:endParaRPr>
                </a:p>
              </p:txBody>
            </p:sp>
          </p:grpSp>
          <p:pic>
            <p:nvPicPr>
              <p:cNvPr id="48" name="Picture 47"/>
              <p:cNvPicPr>
                <a:picLocks noChangeAspect="1"/>
              </p:cNvPicPr>
              <p:nvPr userDrawn="1"/>
            </p:nvPicPr>
            <p:blipFill>
              <a:blip r:embed="rId6"/>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286287"/>
              </a:xfrm>
              <a:prstGeom prst="rect">
                <a:avLst/>
              </a:prstGeom>
              <a:noFill/>
            </p:spPr>
            <p:txBody>
              <a:bodyPr wrap="square" lIns="457200" tIns="457200" rIns="457200" bIns="0" rtlCol="0">
                <a:spAutoFit/>
              </a:bodyPr>
              <a:lstStyle/>
              <a:p>
                <a:pPr algn="ctr"/>
                <a:r>
                  <a:rPr lang="en-US" sz="1049" dirty="0">
                    <a:solidFill>
                      <a:schemeClr val="bg1"/>
                    </a:solidFill>
                  </a:rPr>
                  <a:t>Corner</a:t>
                </a:r>
                <a:r>
                  <a:rPr lang="en-US" sz="1049" baseline="0" dirty="0">
                    <a:solidFill>
                      <a:schemeClr val="bg1"/>
                    </a:solidFill>
                  </a:rPr>
                  <a:t> handles</a:t>
                </a:r>
                <a:endParaRPr lang="en-US" sz="1049" dirty="0">
                  <a:solidFill>
                    <a:schemeClr val="bg1"/>
                  </a:solidFill>
                </a:endParaRPr>
              </a:p>
            </p:txBody>
          </p:sp>
        </p:grpSp>
        <p:grpSp>
          <p:nvGrpSpPr>
            <p:cNvPr id="39" name="Group 38"/>
            <p:cNvGrpSpPr/>
            <p:nvPr userDrawn="1"/>
          </p:nvGrpSpPr>
          <p:grpSpPr>
            <a:xfrm>
              <a:off x="-10374536" y="27751412"/>
              <a:ext cx="9274499" cy="2453251"/>
              <a:chOff x="-4743817" y="12734137"/>
              <a:chExt cx="4274202"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1695783309"/>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name="Image" r:id="rId7" imgW="1828440" imgH="1117440" progId="Photoshop.Image.13">
                      <p:embed/>
                    </p:oleObj>
                  </mc:Choice>
                  <mc:Fallback>
                    <p:oleObj name="Image" r:id="rId7" imgW="1828440" imgH="1117440" progId="Photoshop.Image.13">
                      <p:embed/>
                      <p:pic>
                        <p:nvPicPr>
                          <p:cNvPr id="41" name="Object 40"/>
                          <p:cNvPicPr/>
                          <p:nvPr/>
                        </p:nvPicPr>
                        <p:blipFill>
                          <a:blip r:embed="rId8"/>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997454804"/>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name="Image" r:id="rId9" imgW="1828440" imgH="1117440" progId="Photoshop.Image.13">
                      <p:embed/>
                    </p:oleObj>
                  </mc:Choice>
                  <mc:Fallback>
                    <p:oleObj name="Image" r:id="rId9" imgW="1828440" imgH="1117440" progId="Photoshop.Image.13">
                      <p:embed/>
                      <p:pic>
                        <p:nvPicPr>
                          <p:cNvPr id="43" name="Object 42"/>
                          <p:cNvPicPr/>
                          <p:nvPr/>
                        </p:nvPicPr>
                        <p:blipFill>
                          <a:blip r:embed="rId10"/>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4" y="13226104"/>
                <a:ext cx="1117601" cy="133668"/>
              </a:xfrm>
              <a:prstGeom prst="rect">
                <a:avLst/>
              </a:prstGeom>
              <a:noFill/>
            </p:spPr>
            <p:txBody>
              <a:bodyPr wrap="square" lIns="91440" tIns="91440" rIns="91440" bIns="0" rtlCol="0">
                <a:spAutoFit/>
              </a:bodyPr>
              <a:lstStyle/>
              <a:p>
                <a:pPr algn="ctr"/>
                <a:r>
                  <a:rPr lang="en-US" sz="1049" dirty="0">
                    <a:solidFill>
                      <a:srgbClr val="92D050"/>
                    </a:solidFill>
                  </a:rPr>
                  <a:t>Good</a:t>
                </a:r>
                <a:r>
                  <a:rPr lang="en-US" sz="1049" baseline="0" dirty="0">
                    <a:solidFill>
                      <a:srgbClr val="92D050"/>
                    </a:solidFill>
                  </a:rPr>
                  <a:t> </a:t>
                </a:r>
                <a:r>
                  <a:rPr lang="en-US" sz="1049" baseline="0" dirty="0">
                    <a:solidFill>
                      <a:schemeClr val="bg1"/>
                    </a:solidFill>
                  </a:rPr>
                  <a:t>printing quality</a:t>
                </a:r>
                <a:endParaRPr lang="en-US" sz="1049" dirty="0">
                  <a:solidFill>
                    <a:schemeClr val="bg1"/>
                  </a:solidFill>
                </a:endParaRPr>
              </a:p>
            </p:txBody>
          </p:sp>
          <p:sp>
            <p:nvSpPr>
              <p:cNvPr id="45" name="TextBox 44"/>
              <p:cNvSpPr txBox="1"/>
              <p:nvPr userDrawn="1"/>
            </p:nvSpPr>
            <p:spPr>
              <a:xfrm rot="16200000">
                <a:off x="-1095250" y="13235630"/>
                <a:ext cx="1117602" cy="133668"/>
              </a:xfrm>
              <a:prstGeom prst="rect">
                <a:avLst/>
              </a:prstGeom>
              <a:noFill/>
            </p:spPr>
            <p:txBody>
              <a:bodyPr wrap="square" lIns="91440" tIns="91440" rIns="91440" bIns="0" rtlCol="0">
                <a:spAutoFit/>
              </a:bodyPr>
              <a:lstStyle/>
              <a:p>
                <a:pPr algn="ctr"/>
                <a:r>
                  <a:rPr lang="en-US" sz="1049" dirty="0">
                    <a:solidFill>
                      <a:srgbClr val="FF0000"/>
                    </a:solidFill>
                  </a:rPr>
                  <a:t>Bad </a:t>
                </a:r>
                <a:r>
                  <a:rPr lang="en-US" sz="1049" dirty="0">
                    <a:solidFill>
                      <a:schemeClr val="bg1"/>
                    </a:solidFill>
                  </a:rPr>
                  <a:t>printing quality</a:t>
                </a:r>
              </a:p>
            </p:txBody>
          </p:sp>
        </p:grpSp>
      </p:grpSp>
      <p:grpSp>
        <p:nvGrpSpPr>
          <p:cNvPr id="54" name="Group 53"/>
          <p:cNvGrpSpPr/>
          <p:nvPr userDrawn="1"/>
        </p:nvGrpSpPr>
        <p:grpSpPr>
          <a:xfrm>
            <a:off x="38638111" y="-55066"/>
            <a:ext cx="9679370" cy="32973468"/>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2624" b="1" spc="394" dirty="0">
                  <a:solidFill>
                    <a:schemeClr val="bg1"/>
                  </a:solidFill>
                  <a:latin typeface="Trebuchet MS" pitchFamily="34" charset="0"/>
                </a:rPr>
                <a:t>QUICK START (cont.)</a:t>
              </a:r>
            </a:p>
            <a:p>
              <a:pPr algn="ctr"/>
              <a:endParaRPr lang="en-US" sz="2363" b="1" baseline="0" dirty="0">
                <a:solidFill>
                  <a:schemeClr val="bg1"/>
                </a:solidFill>
                <a:latin typeface="Trebuchet MS" pitchFamily="34" charset="0"/>
              </a:endParaRPr>
            </a:p>
            <a:p>
              <a:pPr algn="ctr"/>
              <a:r>
                <a:rPr lang="en-US" sz="2101" b="1" baseline="0" dirty="0">
                  <a:solidFill>
                    <a:srgbClr val="FFC000"/>
                  </a:solidFill>
                  <a:latin typeface="Trebuchet MS" pitchFamily="34" charset="0"/>
                </a:rPr>
                <a:t>How to change the template color theme</a:t>
              </a:r>
            </a:p>
            <a:p>
              <a:pPr marL="0" marR="0" lvl="2" indent="0" algn="l" defTabSz="74998" rtl="0" eaLnBrk="1" fontAlgn="auto" latinLnBrk="0" hangingPunct="1">
                <a:lnSpc>
                  <a:spcPct val="100000"/>
                </a:lnSpc>
                <a:spcBef>
                  <a:spcPts val="0"/>
                </a:spcBef>
                <a:spcAft>
                  <a:spcPts val="0"/>
                </a:spcAft>
                <a:buClrTx/>
                <a:buSzTx/>
                <a:buFontTx/>
                <a:buNone/>
                <a:tabLst/>
                <a:defRPr/>
              </a:pPr>
              <a:r>
                <a:rPr lang="en-US" sz="1575"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575" b="0" spc="0" baseline="0" dirty="0">
                  <a:solidFill>
                    <a:schemeClr val="bg1">
                      <a:lumMod val="75000"/>
                    </a:schemeClr>
                  </a:solidFill>
                  <a:latin typeface="Trebuchet MS" pitchFamily="34" charset="0"/>
                </a:rPr>
                <a:t>also create your own color theme.</a:t>
              </a:r>
            </a:p>
            <a:p>
              <a:pPr marL="0" marR="0" lvl="2" indent="0" algn="l" defTabSz="74998" rtl="0" eaLnBrk="1" fontAlgn="auto" latinLnBrk="0" hangingPunct="1">
                <a:lnSpc>
                  <a:spcPct val="100000"/>
                </a:lnSpc>
                <a:spcBef>
                  <a:spcPts val="0"/>
                </a:spcBef>
                <a:spcAft>
                  <a:spcPts val="0"/>
                </a:spcAft>
                <a:buClrTx/>
                <a:buSzTx/>
                <a:buFontTx/>
                <a:buNone/>
                <a:tabLst/>
                <a:defRPr/>
              </a:pPr>
              <a:endParaRPr lang="en-US" sz="1575" b="0" baseline="0" dirty="0">
                <a:solidFill>
                  <a:schemeClr val="bg1">
                    <a:lumMod val="75000"/>
                  </a:schemeClr>
                </a:solidFill>
                <a:latin typeface="Trebuchet MS" pitchFamily="34" charset="0"/>
              </a:endParaRPr>
            </a:p>
            <a:p>
              <a:pPr marL="0" indent="0" algn="l" defTabSz="74998"/>
              <a:endParaRPr lang="en-US" sz="1575" b="0" baseline="0" dirty="0">
                <a:solidFill>
                  <a:schemeClr val="bg1">
                    <a:lumMod val="75000"/>
                  </a:schemeClr>
                </a:solidFill>
                <a:latin typeface="Trebuchet MS" pitchFamily="34" charset="0"/>
              </a:endParaRPr>
            </a:p>
            <a:p>
              <a:pPr marL="0" indent="0" algn="l" defTabSz="74998"/>
              <a:endParaRPr lang="en-US" sz="1575" b="0" baseline="0" dirty="0">
                <a:solidFill>
                  <a:schemeClr val="bg1">
                    <a:lumMod val="75000"/>
                  </a:schemeClr>
                </a:solidFill>
                <a:latin typeface="Trebuchet MS" pitchFamily="34" charset="0"/>
              </a:endParaRPr>
            </a:p>
            <a:p>
              <a:pPr marL="0" indent="0" algn="l" defTabSz="74998"/>
              <a:endParaRPr lang="en-US" sz="1575" b="0" baseline="0" dirty="0">
                <a:solidFill>
                  <a:schemeClr val="bg1">
                    <a:lumMod val="75000"/>
                  </a:schemeClr>
                </a:solidFill>
                <a:latin typeface="Trebuchet MS" pitchFamily="34" charset="0"/>
              </a:endParaRPr>
            </a:p>
            <a:p>
              <a:pPr marL="0" indent="0" algn="l" defTabSz="74998"/>
              <a:endParaRPr lang="en-US" sz="1575" b="0" baseline="0" dirty="0">
                <a:solidFill>
                  <a:schemeClr val="bg1">
                    <a:lumMod val="75000"/>
                  </a:schemeClr>
                </a:solidFill>
                <a:latin typeface="Trebuchet MS" pitchFamily="34" charset="0"/>
              </a:endParaRPr>
            </a:p>
            <a:p>
              <a:pPr marL="0" indent="0" algn="l" defTabSz="74998"/>
              <a:endParaRPr lang="en-US" sz="1575" b="0" baseline="0" dirty="0">
                <a:solidFill>
                  <a:schemeClr val="bg1">
                    <a:lumMod val="75000"/>
                  </a:schemeClr>
                </a:solidFill>
                <a:latin typeface="Trebuchet MS" pitchFamily="34" charset="0"/>
              </a:endParaRPr>
            </a:p>
            <a:p>
              <a:pPr marL="0" indent="0" algn="l" defTabSz="74998"/>
              <a:endParaRPr lang="en-US" sz="1575" b="0" baseline="0" dirty="0">
                <a:solidFill>
                  <a:schemeClr val="bg1">
                    <a:lumMod val="75000"/>
                  </a:schemeClr>
                </a:solidFill>
                <a:latin typeface="Trebuchet MS" pitchFamily="34" charset="0"/>
              </a:endParaRPr>
            </a:p>
            <a:p>
              <a:pPr marL="0" indent="0" algn="l" defTabSz="74998"/>
              <a:r>
                <a:rPr lang="en-US" sz="1575"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74998"/>
              <a:endParaRPr lang="en-US" sz="1575" b="0" baseline="0" dirty="0">
                <a:solidFill>
                  <a:schemeClr val="bg1">
                    <a:lumMod val="75000"/>
                  </a:schemeClr>
                </a:solidFill>
                <a:latin typeface="Trebuchet MS" pitchFamily="34" charset="0"/>
              </a:endParaRPr>
            </a:p>
            <a:p>
              <a:pPr algn="ctr"/>
              <a:r>
                <a:rPr lang="en-US" sz="2101" b="1" baseline="0" dirty="0">
                  <a:solidFill>
                    <a:srgbClr val="FFC000"/>
                  </a:solidFill>
                  <a:latin typeface="Trebuchet MS" pitchFamily="34" charset="0"/>
                </a:rPr>
                <a:t>How to add Text</a:t>
              </a:r>
            </a:p>
            <a:p>
              <a:pPr marL="2142633" lvl="2" indent="0" algn="l" defTabSz="74998"/>
              <a:r>
                <a:rPr lang="en-US" sz="1575"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996251" lvl="2" indent="0" algn="l" defTabSz="74998"/>
              <a:endParaRPr lang="en-US" sz="1575" b="0" baseline="0" dirty="0">
                <a:solidFill>
                  <a:schemeClr val="bg1">
                    <a:lumMod val="75000"/>
                  </a:schemeClr>
                </a:solidFill>
                <a:latin typeface="Trebuchet MS" pitchFamily="34" charset="0"/>
              </a:endParaRPr>
            </a:p>
            <a:p>
              <a:pPr marL="0" marR="0" lvl="0" indent="0" algn="ctr" defTabSz="996251" rtl="0" eaLnBrk="1" fontAlgn="auto" latinLnBrk="0" hangingPunct="1">
                <a:lnSpc>
                  <a:spcPct val="100000"/>
                </a:lnSpc>
                <a:spcBef>
                  <a:spcPts val="0"/>
                </a:spcBef>
                <a:spcAft>
                  <a:spcPts val="0"/>
                </a:spcAft>
                <a:buClrTx/>
                <a:buSzTx/>
                <a:buFontTx/>
                <a:buNone/>
                <a:tabLst/>
                <a:defRPr/>
              </a:pPr>
              <a:r>
                <a:rPr lang="en-US" sz="1575" b="0" baseline="0" dirty="0">
                  <a:solidFill>
                    <a:schemeClr val="bg1">
                      <a:lumMod val="75000"/>
                    </a:schemeClr>
                  </a:solidFill>
                  <a:latin typeface="Trebuchet MS" pitchFamily="34" charset="0"/>
                </a:rPr>
                <a:t> </a:t>
              </a:r>
              <a:r>
                <a:rPr kumimoji="0" lang="en-US" sz="2101"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74998" rtl="0" eaLnBrk="1" fontAlgn="auto" latinLnBrk="0" hangingPunct="1">
                <a:lnSpc>
                  <a:spcPct val="100000"/>
                </a:lnSpc>
                <a:spcBef>
                  <a:spcPts val="0"/>
                </a:spcBef>
                <a:spcAft>
                  <a:spcPts val="0"/>
                </a:spcAft>
                <a:buClrTx/>
                <a:buSzTx/>
                <a:buFontTx/>
                <a:buNone/>
                <a:tabLst/>
                <a:defRPr/>
              </a:pPr>
              <a:r>
                <a:rPr kumimoji="0" lang="en-US" sz="1575"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575" b="0" baseline="0" dirty="0">
                <a:solidFill>
                  <a:schemeClr val="bg1">
                    <a:lumMod val="75000"/>
                  </a:schemeClr>
                </a:solidFill>
                <a:latin typeface="Trebuchet MS" pitchFamily="34" charset="0"/>
              </a:endParaRPr>
            </a:p>
            <a:p>
              <a:pPr marL="996251" lvl="2" indent="0" algn="l" defTabSz="74998"/>
              <a:endParaRPr lang="en-US" sz="1575" b="0" baseline="0" dirty="0">
                <a:solidFill>
                  <a:schemeClr val="bg1">
                    <a:lumMod val="75000"/>
                  </a:schemeClr>
                </a:solidFill>
                <a:latin typeface="Trebuchet MS" pitchFamily="34" charset="0"/>
              </a:endParaRPr>
            </a:p>
            <a:p>
              <a:pPr algn="ctr"/>
              <a:r>
                <a:rPr lang="en-US" sz="2101" b="1" baseline="0" dirty="0">
                  <a:solidFill>
                    <a:srgbClr val="FFC000"/>
                  </a:solidFill>
                  <a:latin typeface="Trebuchet MS" pitchFamily="34" charset="0"/>
                </a:rPr>
                <a:t>How to add Tables</a:t>
              </a:r>
            </a:p>
            <a:p>
              <a:pPr marL="1135377" lvl="1" indent="0" algn="l" defTabSz="74998"/>
              <a:r>
                <a:rPr lang="en-US" sz="1575" b="0" baseline="0" dirty="0">
                  <a:solidFill>
                    <a:schemeClr val="bg1">
                      <a:lumMod val="75000"/>
                    </a:schemeClr>
                  </a:solidFill>
                  <a:latin typeface="Trebuchet MS" pitchFamily="34" charset="0"/>
                </a:rPr>
                <a:t>To add a table from scratch go to the INSERT menu and </a:t>
              </a:r>
              <a:br>
                <a:rPr lang="en-US" sz="1575" b="0" baseline="0" dirty="0">
                  <a:solidFill>
                    <a:schemeClr val="bg1">
                      <a:lumMod val="75000"/>
                    </a:schemeClr>
                  </a:solidFill>
                  <a:latin typeface="Trebuchet MS" pitchFamily="34" charset="0"/>
                </a:rPr>
              </a:br>
              <a:r>
                <a:rPr lang="en-US" sz="1575" b="0" baseline="0" dirty="0">
                  <a:solidFill>
                    <a:schemeClr val="bg1">
                      <a:lumMod val="75000"/>
                    </a:schemeClr>
                  </a:solidFill>
                  <a:latin typeface="Trebuchet MS" pitchFamily="34" charset="0"/>
                </a:rPr>
                <a:t>click on TABLE. A drop-down box will help you select rows and columns. </a:t>
              </a:r>
            </a:p>
            <a:p>
              <a:pPr marL="0" lvl="0" indent="0" algn="l" defTabSz="74998"/>
              <a:r>
                <a:rPr lang="en-US" sz="1575"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74998"/>
              <a:endParaRPr lang="en-US" sz="1575" b="0" baseline="0" dirty="0">
                <a:solidFill>
                  <a:schemeClr val="bg1">
                    <a:lumMod val="75000"/>
                  </a:schemeClr>
                </a:solidFill>
                <a:latin typeface="Trebuchet MS" pitchFamily="34" charset="0"/>
              </a:endParaRPr>
            </a:p>
            <a:p>
              <a:pPr marL="0" marR="0" lvl="0" indent="0" algn="ctr" defTabSz="996251" rtl="0" eaLnBrk="1" fontAlgn="auto" latinLnBrk="0" hangingPunct="1">
                <a:lnSpc>
                  <a:spcPct val="100000"/>
                </a:lnSpc>
                <a:spcBef>
                  <a:spcPts val="0"/>
                </a:spcBef>
                <a:spcAft>
                  <a:spcPts val="0"/>
                </a:spcAft>
                <a:buClrTx/>
                <a:buSzTx/>
                <a:buFontTx/>
                <a:buNone/>
                <a:tabLst/>
                <a:defRPr/>
              </a:pPr>
              <a:r>
                <a:rPr kumimoji="0" lang="en-US" sz="2101"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74998" rtl="0" eaLnBrk="1" fontAlgn="auto" latinLnBrk="0" hangingPunct="1">
                <a:lnSpc>
                  <a:spcPct val="100000"/>
                </a:lnSpc>
                <a:spcBef>
                  <a:spcPts val="0"/>
                </a:spcBef>
                <a:spcAft>
                  <a:spcPts val="0"/>
                </a:spcAft>
                <a:buClrTx/>
                <a:buSzTx/>
                <a:buFontTx/>
                <a:buNone/>
                <a:tabLst/>
                <a:defRPr/>
              </a:pPr>
              <a:r>
                <a:rPr kumimoji="0" lang="en-US" sz="1575"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74998" rtl="0" eaLnBrk="1" fontAlgn="auto" latinLnBrk="0" hangingPunct="1">
                <a:lnSpc>
                  <a:spcPct val="100000"/>
                </a:lnSpc>
                <a:spcBef>
                  <a:spcPts val="0"/>
                </a:spcBef>
                <a:spcAft>
                  <a:spcPts val="0"/>
                </a:spcAft>
                <a:buClrTx/>
                <a:buSzTx/>
                <a:buFontTx/>
                <a:buNone/>
                <a:tabLst/>
                <a:defRPr/>
              </a:pPr>
              <a:endParaRPr kumimoji="0" lang="en-US" sz="1575"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996251" rtl="0" eaLnBrk="1" fontAlgn="auto" latinLnBrk="0" hangingPunct="1">
                <a:lnSpc>
                  <a:spcPct val="100000"/>
                </a:lnSpc>
                <a:spcBef>
                  <a:spcPts val="0"/>
                </a:spcBef>
                <a:spcAft>
                  <a:spcPts val="0"/>
                </a:spcAft>
                <a:buClrTx/>
                <a:buSzTx/>
                <a:buFontTx/>
                <a:buNone/>
                <a:tabLst/>
                <a:defRPr/>
              </a:pPr>
              <a:r>
                <a:rPr kumimoji="0" lang="en-US" sz="2101"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74998" rtl="0" eaLnBrk="1" fontAlgn="auto" latinLnBrk="0" hangingPunct="1">
                <a:lnSpc>
                  <a:spcPct val="100000"/>
                </a:lnSpc>
                <a:spcBef>
                  <a:spcPts val="0"/>
                </a:spcBef>
                <a:spcAft>
                  <a:spcPts val="0"/>
                </a:spcAft>
                <a:buClrTx/>
                <a:buSzTx/>
                <a:buFontTx/>
                <a:buNone/>
                <a:tabLst/>
                <a:defRPr/>
              </a:pPr>
              <a:r>
                <a:rPr kumimoji="0" lang="en-US" sz="1575"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996251" rtl="0" eaLnBrk="1" fontAlgn="auto" latinLnBrk="0" hangingPunct="1">
                <a:lnSpc>
                  <a:spcPct val="100000"/>
                </a:lnSpc>
                <a:spcBef>
                  <a:spcPts val="0"/>
                </a:spcBef>
                <a:spcAft>
                  <a:spcPts val="0"/>
                </a:spcAft>
                <a:buClrTx/>
                <a:buSzTx/>
                <a:buFontTx/>
                <a:buNone/>
                <a:tabLst/>
                <a:defRPr/>
              </a:pPr>
              <a:endParaRPr kumimoji="0" lang="en-US" sz="2101"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996251" rtl="0" eaLnBrk="1" fontAlgn="auto" latinLnBrk="0" hangingPunct="1">
                <a:lnSpc>
                  <a:spcPct val="100000"/>
                </a:lnSpc>
                <a:spcBef>
                  <a:spcPts val="0"/>
                </a:spcBef>
                <a:spcAft>
                  <a:spcPts val="0"/>
                </a:spcAft>
                <a:buClrTx/>
                <a:buSzTx/>
                <a:buFontTx/>
                <a:buNone/>
                <a:tabLst/>
                <a:defRPr/>
              </a:pPr>
              <a:r>
                <a:rPr kumimoji="0" lang="en-US" sz="2101"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74998" rtl="0" eaLnBrk="1" fontAlgn="auto" latinLnBrk="0" hangingPunct="1">
                <a:lnSpc>
                  <a:spcPct val="100000"/>
                </a:lnSpc>
                <a:spcBef>
                  <a:spcPts val="0"/>
                </a:spcBef>
                <a:spcAft>
                  <a:spcPts val="0"/>
                </a:spcAft>
                <a:buClrTx/>
                <a:buSzTx/>
                <a:buFontTx/>
                <a:buNone/>
                <a:tabLst/>
                <a:defRPr/>
              </a:pPr>
              <a:r>
                <a:rPr kumimoji="0" lang="en-US" sz="1575"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74998" rtl="0" eaLnBrk="1" fontAlgn="auto" latinLnBrk="0" hangingPunct="1">
                <a:lnSpc>
                  <a:spcPct val="100000"/>
                </a:lnSpc>
                <a:spcBef>
                  <a:spcPts val="0"/>
                </a:spcBef>
                <a:spcAft>
                  <a:spcPts val="0"/>
                </a:spcAft>
                <a:buClrTx/>
                <a:buSzTx/>
                <a:buFontTx/>
                <a:buNone/>
                <a:tabLst/>
                <a:defRPr/>
              </a:pPr>
              <a:endParaRPr kumimoji="0" lang="en-US" sz="1575"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996251" rtl="0" eaLnBrk="1" fontAlgn="auto" latinLnBrk="0" hangingPunct="1">
                <a:lnSpc>
                  <a:spcPct val="100000"/>
                </a:lnSpc>
                <a:spcBef>
                  <a:spcPts val="0"/>
                </a:spcBef>
                <a:spcAft>
                  <a:spcPts val="0"/>
                </a:spcAft>
                <a:buClrTx/>
                <a:buSzTx/>
                <a:buFontTx/>
                <a:buNone/>
                <a:tabLst/>
                <a:defRPr/>
              </a:pPr>
              <a:r>
                <a:rPr kumimoji="0" lang="en-US" sz="2101"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74998" rtl="0" eaLnBrk="1" fontAlgn="auto" latinLnBrk="0" hangingPunct="1">
                <a:lnSpc>
                  <a:spcPct val="100000"/>
                </a:lnSpc>
                <a:spcBef>
                  <a:spcPts val="0"/>
                </a:spcBef>
                <a:spcAft>
                  <a:spcPts val="0"/>
                </a:spcAft>
                <a:buClrTx/>
                <a:buSzTx/>
                <a:buFontTx/>
                <a:buNone/>
                <a:tabLst/>
                <a:defRPr/>
              </a:pPr>
              <a:r>
                <a:rPr kumimoji="0" lang="en-US" sz="1575"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74998" rtl="0" eaLnBrk="1" fontAlgn="auto" latinLnBrk="0" hangingPunct="1">
                <a:lnSpc>
                  <a:spcPct val="100000"/>
                </a:lnSpc>
                <a:spcBef>
                  <a:spcPts val="0"/>
                </a:spcBef>
                <a:spcAft>
                  <a:spcPts val="0"/>
                </a:spcAft>
                <a:buClrTx/>
                <a:buSzTx/>
                <a:buFontTx/>
                <a:buNone/>
                <a:tabLst/>
                <a:defRPr/>
              </a:pPr>
              <a:endParaRPr lang="en-US" sz="1575" b="0" baseline="0" dirty="0">
                <a:solidFill>
                  <a:schemeClr val="bg1">
                    <a:lumMod val="75000"/>
                  </a:schemeClr>
                </a:solidFill>
                <a:latin typeface="Trebuchet MS" pitchFamily="34" charset="0"/>
              </a:endParaRPr>
            </a:p>
            <a:p>
              <a:pPr marL="0" marR="0" lvl="0" indent="0" algn="ctr" defTabSz="996251" rtl="0" eaLnBrk="1" fontAlgn="auto" latinLnBrk="0" hangingPunct="1">
                <a:lnSpc>
                  <a:spcPct val="100000"/>
                </a:lnSpc>
                <a:spcBef>
                  <a:spcPts val="0"/>
                </a:spcBef>
                <a:spcAft>
                  <a:spcPts val="0"/>
                </a:spcAft>
                <a:buClrTx/>
                <a:buSzTx/>
                <a:buFontTx/>
                <a:buNone/>
                <a:tabLst/>
                <a:defRPr/>
              </a:pPr>
              <a:r>
                <a:rPr kumimoji="0" lang="en-US" sz="2101"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74998" rtl="0" eaLnBrk="1" fontAlgn="auto" latinLnBrk="0" hangingPunct="1">
                <a:lnSpc>
                  <a:spcPct val="100000"/>
                </a:lnSpc>
                <a:spcBef>
                  <a:spcPts val="0"/>
                </a:spcBef>
                <a:spcAft>
                  <a:spcPts val="0"/>
                </a:spcAft>
                <a:buClrTx/>
                <a:buSzTx/>
                <a:buFontTx/>
                <a:buNone/>
                <a:tabLst/>
                <a:defRPr/>
              </a:pPr>
              <a:r>
                <a:rPr kumimoji="0" lang="en-US" sz="1575"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74998"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37890893"/>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name="Image" r:id="rId11" imgW="4571280" imgH="1688760" progId="Photoshop.Image.13">
                    <p:embed/>
                  </p:oleObj>
                </mc:Choice>
                <mc:Fallback>
                  <p:oleObj name="Image" r:id="rId11" imgW="4571280" imgH="1688760" progId="Photoshop.Image.13">
                    <p:embed/>
                    <p:pic>
                      <p:nvPicPr>
                        <p:cNvPr id="56" name="Object 55"/>
                        <p:cNvPicPr/>
                        <p:nvPr/>
                      </p:nvPicPr>
                      <p:blipFill>
                        <a:blip r:embed="rId12"/>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3"/>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1369706870"/>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name="Image" r:id="rId14" imgW="1574280" imgH="1053720" progId="Photoshop.Image.13">
                    <p:embed/>
                  </p:oleObj>
                </mc:Choice>
                <mc:Fallback>
                  <p:oleObj name="Image" r:id="rId14" imgW="1574280" imgH="1053720" progId="Photoshop.Image.13">
                    <p:embed/>
                    <p:pic>
                      <p:nvPicPr>
                        <p:cNvPr id="58" name="Object 57"/>
                        <p:cNvPicPr/>
                        <p:nvPr/>
                      </p:nvPicPr>
                      <p:blipFill>
                        <a:blip r:embed="rId15"/>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1"/>
              </a:p>
            </p:txBody>
          </p:sp>
          <p:pic>
            <p:nvPicPr>
              <p:cNvPr id="62" name="Picture 7" descr="http://t2.gstatic.com/images?q=tbn:ANd9GcR4APHC6TT9w54M2zn_pvCiBxUNcspYPoVxirLRphBoJabfSvu7zw">
                <a:hlinkClick r:id="rId16"/>
              </p:cNvPr>
              <p:cNvPicPr>
                <a:picLocks noChangeAspect="1" noChangeArrowheads="1"/>
              </p:cNvPicPr>
              <p:nvPr userDrawn="1"/>
            </p:nvPicPr>
            <p:blipFill>
              <a:blip r:embed="rId17"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2" y="28552306"/>
                <a:ext cx="8671190" cy="497291"/>
              </a:xfrm>
              <a:prstGeom prst="rect">
                <a:avLst/>
              </a:prstGeom>
              <a:noFill/>
              <a:ln>
                <a:noFill/>
              </a:ln>
            </p:spPr>
            <p:txBody>
              <a:bodyPr wrap="square" rtlCol="0">
                <a:spAutoFit/>
              </a:bodyPr>
              <a:lstStyle/>
              <a:p>
                <a:r>
                  <a:rPr lang="en-US" sz="1575" dirty="0">
                    <a:solidFill>
                      <a:schemeClr val="tx2"/>
                    </a:solidFill>
                    <a:latin typeface="Trebuchet MS" pitchFamily="34" charset="0"/>
                  </a:rPr>
                  <a:t>Student</a:t>
                </a:r>
                <a:r>
                  <a:rPr lang="en-US" sz="1575" baseline="0" dirty="0">
                    <a:solidFill>
                      <a:schemeClr val="tx2"/>
                    </a:solidFill>
                    <a:latin typeface="Trebuchet MS" pitchFamily="34" charset="0"/>
                  </a:rPr>
                  <a:t> discounts are available on our </a:t>
                </a:r>
                <a:r>
                  <a:rPr lang="en-US" sz="1575" baseline="0" dirty="0" err="1">
                    <a:solidFill>
                      <a:schemeClr val="tx2"/>
                    </a:solidFill>
                    <a:latin typeface="Trebuchet MS" pitchFamily="34" charset="0"/>
                  </a:rPr>
                  <a:t>Facebook</a:t>
                </a:r>
                <a:r>
                  <a:rPr lang="en-US" sz="1575" baseline="0" dirty="0">
                    <a:solidFill>
                      <a:schemeClr val="tx2"/>
                    </a:solidFill>
                    <a:latin typeface="Trebuchet MS" pitchFamily="34" charset="0"/>
                  </a:rPr>
                  <a:t> page.</a:t>
                </a:r>
                <a:br>
                  <a:rPr lang="en-US" sz="1575" baseline="0" dirty="0">
                    <a:solidFill>
                      <a:schemeClr val="tx2"/>
                    </a:solidFill>
                    <a:latin typeface="Trebuchet MS" pitchFamily="34" charset="0"/>
                  </a:rPr>
                </a:br>
                <a:r>
                  <a:rPr lang="en-US" sz="1575" baseline="0" dirty="0">
                    <a:solidFill>
                      <a:schemeClr val="tx2"/>
                    </a:solidFill>
                    <a:latin typeface="Trebuchet MS" pitchFamily="34" charset="0"/>
                  </a:rPr>
                  <a:t>Go to </a:t>
                </a:r>
                <a:r>
                  <a:rPr lang="en-US" sz="1575" u="sng" baseline="0" dirty="0">
                    <a:solidFill>
                      <a:schemeClr val="tx2"/>
                    </a:solidFill>
                    <a:latin typeface="Trebuchet MS" pitchFamily="34" charset="0"/>
                  </a:rPr>
                  <a:t>PosterPresentations.com</a:t>
                </a:r>
                <a:r>
                  <a:rPr lang="en-US" sz="1575" baseline="0" dirty="0">
                    <a:solidFill>
                      <a:schemeClr val="tx2"/>
                    </a:solidFill>
                    <a:latin typeface="Trebuchet MS" pitchFamily="34" charset="0"/>
                  </a:rPr>
                  <a:t> and click on the FB icon. </a:t>
                </a:r>
                <a:endParaRPr lang="en-US" sz="1575" dirty="0">
                  <a:solidFill>
                    <a:schemeClr val="tx2"/>
                  </a:solidFill>
                  <a:latin typeface="Trebuchet MS" pitchFamily="34" charset="0"/>
                </a:endParaRPr>
              </a:p>
            </p:txBody>
          </p:sp>
        </p:grpSp>
        <p:sp>
          <p:nvSpPr>
            <p:cNvPr id="60" name="TextBox 59"/>
            <p:cNvSpPr txBox="1"/>
            <p:nvPr userDrawn="1"/>
          </p:nvSpPr>
          <p:spPr>
            <a:xfrm>
              <a:off x="44262808" y="31169782"/>
              <a:ext cx="6870216" cy="937973"/>
            </a:xfrm>
            <a:prstGeom prst="rect">
              <a:avLst/>
            </a:prstGeom>
            <a:noFill/>
          </p:spPr>
          <p:txBody>
            <a:bodyPr wrap="square" lIns="65304" tIns="32651" rIns="65304" bIns="32651" rtlCol="0">
              <a:spAutoFit/>
            </a:bodyPr>
            <a:lstStyle/>
            <a:p>
              <a:pPr>
                <a:lnSpc>
                  <a:spcPts val="1707"/>
                </a:lnSpc>
              </a:pPr>
              <a:r>
                <a:rPr lang="en-US" sz="1836" dirty="0">
                  <a:solidFill>
                    <a:schemeClr val="bg1"/>
                  </a:solidFill>
                </a:rPr>
                <a:t>© 2015</a:t>
              </a:r>
              <a:r>
                <a:rPr lang="en-US" sz="1836" baseline="0" dirty="0">
                  <a:solidFill>
                    <a:schemeClr val="bg1"/>
                  </a:solidFill>
                </a:rPr>
                <a:t> </a:t>
              </a:r>
              <a:r>
                <a:rPr lang="en-US" sz="1836" dirty="0">
                  <a:solidFill>
                    <a:schemeClr val="bg1"/>
                  </a:solidFill>
                </a:rPr>
                <a:t>PosterPresentations.com</a:t>
              </a:r>
              <a:br>
                <a:rPr lang="en-US" sz="1836" dirty="0">
                  <a:solidFill>
                    <a:schemeClr val="bg1"/>
                  </a:solidFill>
                </a:rPr>
              </a:br>
              <a:r>
                <a:rPr lang="en-US" sz="1836" dirty="0">
                  <a:solidFill>
                    <a:schemeClr val="bg1"/>
                  </a:solidFill>
                </a:rPr>
                <a:t>    </a:t>
              </a:r>
              <a:r>
                <a:rPr lang="en-US" sz="1575" dirty="0">
                  <a:solidFill>
                    <a:schemeClr val="bg1"/>
                  </a:solidFill>
                </a:rPr>
                <a:t>2117 Fourth Street ,</a:t>
              </a:r>
              <a:r>
                <a:rPr lang="en-US" sz="1575" baseline="0" dirty="0">
                  <a:solidFill>
                    <a:schemeClr val="bg1"/>
                  </a:solidFill>
                </a:rPr>
                <a:t> Unit C        </a:t>
              </a:r>
            </a:p>
            <a:p>
              <a:pPr>
                <a:lnSpc>
                  <a:spcPts val="1707"/>
                </a:lnSpc>
              </a:pPr>
              <a:r>
                <a:rPr lang="en-US" sz="1575" baseline="0" dirty="0">
                  <a:solidFill>
                    <a:schemeClr val="bg1"/>
                  </a:solidFill>
                </a:rPr>
                <a:t>     Berkeley CA </a:t>
              </a:r>
              <a:r>
                <a:rPr lang="en-US" sz="1314" baseline="0" dirty="0">
                  <a:solidFill>
                    <a:schemeClr val="bg1"/>
                  </a:solidFill>
                </a:rPr>
                <a:t>94710</a:t>
              </a:r>
              <a:br>
                <a:rPr lang="en-US" sz="1575" baseline="0" dirty="0">
                  <a:solidFill>
                    <a:schemeClr val="bg1"/>
                  </a:solidFill>
                </a:rPr>
              </a:br>
              <a:r>
                <a:rPr lang="en-US" sz="1575" baseline="0" dirty="0">
                  <a:solidFill>
                    <a:schemeClr val="bg1"/>
                  </a:solidFill>
                </a:rPr>
                <a:t>    </a:t>
              </a:r>
              <a:r>
                <a:rPr lang="en-US" sz="1575" b="1" baseline="0" dirty="0">
                  <a:solidFill>
                    <a:srgbClr val="FFFF00"/>
                  </a:solidFill>
                </a:rPr>
                <a:t>posterpresenter@gmail.com</a:t>
              </a:r>
              <a:endParaRPr lang="en-US" sz="1836" b="1" dirty="0">
                <a:solidFill>
                  <a:srgbClr val="FFFF00"/>
                </a:solidFill>
              </a:endParaRPr>
            </a:p>
          </p:txBody>
        </p:sp>
      </p:grpSp>
    </p:spTree>
    <p:extLst>
      <p:ext uri="{BB962C8B-B14F-4D97-AF65-F5344CB8AC3E}">
        <p14:creationId xmlns:p14="http://schemas.microsoft.com/office/powerpoint/2010/main" val="49277081"/>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2879755" rtl="0" eaLnBrk="1" latinLnBrk="0" hangingPunct="1">
        <a:spcBef>
          <a:spcPct val="0"/>
        </a:spcBef>
        <a:buNone/>
        <a:defRPr sz="5774" kern="1200">
          <a:solidFill>
            <a:schemeClr val="bg1"/>
          </a:solidFill>
          <a:latin typeface="Trebuchet MS" pitchFamily="34" charset="0"/>
          <a:ea typeface="+mj-ea"/>
          <a:cs typeface="+mj-cs"/>
        </a:defRPr>
      </a:lvl1pPr>
    </p:titleStyle>
    <p:bodyStyle>
      <a:lvl1pPr marL="1079908" indent="-1079908" algn="l" defTabSz="2879755" rtl="0" eaLnBrk="1" latinLnBrk="0" hangingPunct="1">
        <a:spcBef>
          <a:spcPct val="20000"/>
        </a:spcBef>
        <a:buFont typeface="Arial" pitchFamily="34" charset="0"/>
        <a:buChar char="•"/>
        <a:defRPr sz="10105" kern="1200">
          <a:solidFill>
            <a:schemeClr val="tx1"/>
          </a:solidFill>
          <a:latin typeface="+mn-lt"/>
          <a:ea typeface="+mn-ea"/>
          <a:cs typeface="+mn-cs"/>
        </a:defRPr>
      </a:lvl1pPr>
      <a:lvl2pPr marL="2339801" indent="-899924" algn="l" defTabSz="2879755" rtl="0" eaLnBrk="1" latinLnBrk="0" hangingPunct="1">
        <a:spcBef>
          <a:spcPct val="20000"/>
        </a:spcBef>
        <a:buFont typeface="Arial" pitchFamily="34" charset="0"/>
        <a:buChar char="–"/>
        <a:defRPr sz="8858" kern="1200">
          <a:solidFill>
            <a:schemeClr val="tx1"/>
          </a:solidFill>
          <a:latin typeface="+mn-lt"/>
          <a:ea typeface="+mn-ea"/>
          <a:cs typeface="+mn-cs"/>
        </a:defRPr>
      </a:lvl2pPr>
      <a:lvl3pPr marL="3599694" indent="-719939" algn="l" defTabSz="2879755" rtl="0" eaLnBrk="1" latinLnBrk="0" hangingPunct="1">
        <a:spcBef>
          <a:spcPct val="20000"/>
        </a:spcBef>
        <a:buFont typeface="Arial" pitchFamily="34" charset="0"/>
        <a:buChar char="•"/>
        <a:defRPr sz="7610" kern="1200">
          <a:solidFill>
            <a:schemeClr val="tx1"/>
          </a:solidFill>
          <a:latin typeface="+mn-lt"/>
          <a:ea typeface="+mn-ea"/>
          <a:cs typeface="+mn-cs"/>
        </a:defRPr>
      </a:lvl3pPr>
      <a:lvl4pPr marL="5039572" indent="-719939" algn="l" defTabSz="2879755" rtl="0" eaLnBrk="1" latinLnBrk="0" hangingPunct="1">
        <a:spcBef>
          <a:spcPct val="20000"/>
        </a:spcBef>
        <a:buFont typeface="Arial" pitchFamily="34" charset="0"/>
        <a:buChar char="–"/>
        <a:defRPr sz="6300" kern="1200">
          <a:solidFill>
            <a:schemeClr val="tx1"/>
          </a:solidFill>
          <a:latin typeface="+mn-lt"/>
          <a:ea typeface="+mn-ea"/>
          <a:cs typeface="+mn-cs"/>
        </a:defRPr>
      </a:lvl4pPr>
      <a:lvl5pPr marL="6479449" indent="-719939" algn="l" defTabSz="2879755" rtl="0" eaLnBrk="1" latinLnBrk="0" hangingPunct="1">
        <a:spcBef>
          <a:spcPct val="20000"/>
        </a:spcBef>
        <a:buFont typeface="Arial" pitchFamily="34" charset="0"/>
        <a:buChar char="»"/>
        <a:defRPr sz="6300" kern="1200">
          <a:solidFill>
            <a:schemeClr val="tx1"/>
          </a:solidFill>
          <a:latin typeface="+mn-lt"/>
          <a:ea typeface="+mn-ea"/>
          <a:cs typeface="+mn-cs"/>
        </a:defRPr>
      </a:lvl5pPr>
      <a:lvl6pPr marL="7919327" indent="-719939" algn="l" defTabSz="2879755" rtl="0" eaLnBrk="1" latinLnBrk="0" hangingPunct="1">
        <a:spcBef>
          <a:spcPct val="20000"/>
        </a:spcBef>
        <a:buFont typeface="Arial" pitchFamily="34" charset="0"/>
        <a:buChar char="•"/>
        <a:defRPr sz="6300" kern="1200">
          <a:solidFill>
            <a:schemeClr val="tx1"/>
          </a:solidFill>
          <a:latin typeface="+mn-lt"/>
          <a:ea typeface="+mn-ea"/>
          <a:cs typeface="+mn-cs"/>
        </a:defRPr>
      </a:lvl6pPr>
      <a:lvl7pPr marL="9359204" indent="-719939" algn="l" defTabSz="2879755" rtl="0" eaLnBrk="1" latinLnBrk="0" hangingPunct="1">
        <a:spcBef>
          <a:spcPct val="20000"/>
        </a:spcBef>
        <a:buFont typeface="Arial" pitchFamily="34" charset="0"/>
        <a:buChar char="•"/>
        <a:defRPr sz="6300" kern="1200">
          <a:solidFill>
            <a:schemeClr val="tx1"/>
          </a:solidFill>
          <a:latin typeface="+mn-lt"/>
          <a:ea typeface="+mn-ea"/>
          <a:cs typeface="+mn-cs"/>
        </a:defRPr>
      </a:lvl7pPr>
      <a:lvl8pPr marL="10799082" indent="-719939" algn="l" defTabSz="2879755" rtl="0" eaLnBrk="1" latinLnBrk="0" hangingPunct="1">
        <a:spcBef>
          <a:spcPct val="20000"/>
        </a:spcBef>
        <a:buFont typeface="Arial" pitchFamily="34" charset="0"/>
        <a:buChar char="•"/>
        <a:defRPr sz="6300" kern="1200">
          <a:solidFill>
            <a:schemeClr val="tx1"/>
          </a:solidFill>
          <a:latin typeface="+mn-lt"/>
          <a:ea typeface="+mn-ea"/>
          <a:cs typeface="+mn-cs"/>
        </a:defRPr>
      </a:lvl8pPr>
      <a:lvl9pPr marL="12238960" indent="-719939" algn="l" defTabSz="2879755" rtl="0" eaLnBrk="1" latinLnBrk="0" hangingPunct="1">
        <a:spcBef>
          <a:spcPct val="20000"/>
        </a:spcBef>
        <a:buFont typeface="Arial" pitchFamily="34" charset="0"/>
        <a:buChar char="•"/>
        <a:defRPr sz="6300" kern="1200">
          <a:solidFill>
            <a:schemeClr val="tx1"/>
          </a:solidFill>
          <a:latin typeface="+mn-lt"/>
          <a:ea typeface="+mn-ea"/>
          <a:cs typeface="+mn-cs"/>
        </a:defRPr>
      </a:lvl9pPr>
    </p:bodyStyle>
    <p:otherStyle>
      <a:defPPr>
        <a:defRPr lang="en-US"/>
      </a:defPPr>
      <a:lvl1pPr marL="0" algn="l" defTabSz="2879755" rtl="0" eaLnBrk="1" latinLnBrk="0" hangingPunct="1">
        <a:defRPr sz="5642" kern="1200">
          <a:solidFill>
            <a:schemeClr val="tx1"/>
          </a:solidFill>
          <a:latin typeface="+mn-lt"/>
          <a:ea typeface="+mn-ea"/>
          <a:cs typeface="+mn-cs"/>
        </a:defRPr>
      </a:lvl1pPr>
      <a:lvl2pPr marL="1439878" algn="l" defTabSz="2879755" rtl="0" eaLnBrk="1" latinLnBrk="0" hangingPunct="1">
        <a:defRPr sz="5642" kern="1200">
          <a:solidFill>
            <a:schemeClr val="tx1"/>
          </a:solidFill>
          <a:latin typeface="+mn-lt"/>
          <a:ea typeface="+mn-ea"/>
          <a:cs typeface="+mn-cs"/>
        </a:defRPr>
      </a:lvl2pPr>
      <a:lvl3pPr marL="2879755" algn="l" defTabSz="2879755" rtl="0" eaLnBrk="1" latinLnBrk="0" hangingPunct="1">
        <a:defRPr sz="5642" kern="1200">
          <a:solidFill>
            <a:schemeClr val="tx1"/>
          </a:solidFill>
          <a:latin typeface="+mn-lt"/>
          <a:ea typeface="+mn-ea"/>
          <a:cs typeface="+mn-cs"/>
        </a:defRPr>
      </a:lvl3pPr>
      <a:lvl4pPr marL="4319633" algn="l" defTabSz="2879755" rtl="0" eaLnBrk="1" latinLnBrk="0" hangingPunct="1">
        <a:defRPr sz="5642" kern="1200">
          <a:solidFill>
            <a:schemeClr val="tx1"/>
          </a:solidFill>
          <a:latin typeface="+mn-lt"/>
          <a:ea typeface="+mn-ea"/>
          <a:cs typeface="+mn-cs"/>
        </a:defRPr>
      </a:lvl4pPr>
      <a:lvl5pPr marL="5759510" algn="l" defTabSz="2879755" rtl="0" eaLnBrk="1" latinLnBrk="0" hangingPunct="1">
        <a:defRPr sz="5642" kern="1200">
          <a:solidFill>
            <a:schemeClr val="tx1"/>
          </a:solidFill>
          <a:latin typeface="+mn-lt"/>
          <a:ea typeface="+mn-ea"/>
          <a:cs typeface="+mn-cs"/>
        </a:defRPr>
      </a:lvl5pPr>
      <a:lvl6pPr marL="7199388" algn="l" defTabSz="2879755" rtl="0" eaLnBrk="1" latinLnBrk="0" hangingPunct="1">
        <a:defRPr sz="5642" kern="1200">
          <a:solidFill>
            <a:schemeClr val="tx1"/>
          </a:solidFill>
          <a:latin typeface="+mn-lt"/>
          <a:ea typeface="+mn-ea"/>
          <a:cs typeface="+mn-cs"/>
        </a:defRPr>
      </a:lvl6pPr>
      <a:lvl7pPr marL="8639266" algn="l" defTabSz="2879755" rtl="0" eaLnBrk="1" latinLnBrk="0" hangingPunct="1">
        <a:defRPr sz="5642" kern="1200">
          <a:solidFill>
            <a:schemeClr val="tx1"/>
          </a:solidFill>
          <a:latin typeface="+mn-lt"/>
          <a:ea typeface="+mn-ea"/>
          <a:cs typeface="+mn-cs"/>
        </a:defRPr>
      </a:lvl7pPr>
      <a:lvl8pPr marL="10079143" algn="l" defTabSz="2879755" rtl="0" eaLnBrk="1" latinLnBrk="0" hangingPunct="1">
        <a:defRPr sz="5642" kern="1200">
          <a:solidFill>
            <a:schemeClr val="tx1"/>
          </a:solidFill>
          <a:latin typeface="+mn-lt"/>
          <a:ea typeface="+mn-ea"/>
          <a:cs typeface="+mn-cs"/>
        </a:defRPr>
      </a:lvl8pPr>
      <a:lvl9pPr marL="11519021" algn="l" defTabSz="2879755" rtl="0" eaLnBrk="1" latinLnBrk="0" hangingPunct="1">
        <a:defRPr sz="56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C9BEB2-F412-4965-9E7B-DE47700F77E8}"/>
              </a:ext>
            </a:extLst>
          </p:cNvPr>
          <p:cNvSpPr>
            <a:spLocks noGrp="1"/>
          </p:cNvSpPr>
          <p:nvPr>
            <p:ph type="title"/>
          </p:nvPr>
        </p:nvSpPr>
        <p:spPr>
          <a:xfrm>
            <a:off x="2640330" y="1752603"/>
            <a:ext cx="3312414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C180B8-6F15-41F2-BACC-E6A392213D23}"/>
              </a:ext>
            </a:extLst>
          </p:cNvPr>
          <p:cNvSpPr>
            <a:spLocks noGrp="1"/>
          </p:cNvSpPr>
          <p:nvPr>
            <p:ph type="body" idx="1"/>
          </p:nvPr>
        </p:nvSpPr>
        <p:spPr>
          <a:xfrm>
            <a:off x="2640330" y="8763000"/>
            <a:ext cx="3312414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FB405D-D63E-4493-A544-AAF3487B0681}"/>
              </a:ext>
            </a:extLst>
          </p:cNvPr>
          <p:cNvSpPr>
            <a:spLocks noGrp="1"/>
          </p:cNvSpPr>
          <p:nvPr>
            <p:ph type="dt" sz="half" idx="2"/>
          </p:nvPr>
        </p:nvSpPr>
        <p:spPr>
          <a:xfrm>
            <a:off x="2640330" y="30510482"/>
            <a:ext cx="8641080" cy="1752600"/>
          </a:xfrm>
          <a:prstGeom prst="rect">
            <a:avLst/>
          </a:prstGeom>
        </p:spPr>
        <p:txBody>
          <a:bodyPr vert="horz" lIns="91440" tIns="45720" rIns="91440" bIns="45720" rtlCol="0" anchor="ctr"/>
          <a:lstStyle>
            <a:lvl1pPr algn="l">
              <a:defRPr sz="3780">
                <a:solidFill>
                  <a:schemeClr val="tx1">
                    <a:tint val="75000"/>
                  </a:schemeClr>
                </a:solidFill>
              </a:defRPr>
            </a:lvl1pPr>
          </a:lstStyle>
          <a:p>
            <a:fld id="{D51B6EB1-FBC8-428C-9D64-1956AD8C2D1A}" type="datetimeFigureOut">
              <a:rPr lang="en-US" smtClean="0"/>
              <a:t>4/5/2024</a:t>
            </a:fld>
            <a:endParaRPr lang="en-US"/>
          </a:p>
        </p:txBody>
      </p:sp>
      <p:sp>
        <p:nvSpPr>
          <p:cNvPr id="5" name="Footer Placeholder 4">
            <a:extLst>
              <a:ext uri="{FF2B5EF4-FFF2-40B4-BE49-F238E27FC236}">
                <a16:creationId xmlns:a16="http://schemas.microsoft.com/office/drawing/2014/main" id="{4006772E-3F23-4309-87A1-6FCF05EAF5C4}"/>
              </a:ext>
            </a:extLst>
          </p:cNvPr>
          <p:cNvSpPr>
            <a:spLocks noGrp="1"/>
          </p:cNvSpPr>
          <p:nvPr>
            <p:ph type="ftr" sz="quarter" idx="3"/>
          </p:nvPr>
        </p:nvSpPr>
        <p:spPr>
          <a:xfrm>
            <a:off x="12721590" y="30510482"/>
            <a:ext cx="12961620" cy="1752600"/>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C062BD-C7EA-4608-8A13-B28FDFE7D8C5}"/>
              </a:ext>
            </a:extLst>
          </p:cNvPr>
          <p:cNvSpPr>
            <a:spLocks noGrp="1"/>
          </p:cNvSpPr>
          <p:nvPr>
            <p:ph type="sldNum" sz="quarter" idx="4"/>
          </p:nvPr>
        </p:nvSpPr>
        <p:spPr>
          <a:xfrm>
            <a:off x="27123390" y="30510482"/>
            <a:ext cx="8641080" cy="1752600"/>
          </a:xfrm>
          <a:prstGeom prst="rect">
            <a:avLst/>
          </a:prstGeom>
        </p:spPr>
        <p:txBody>
          <a:bodyPr vert="horz" lIns="91440" tIns="45720" rIns="91440" bIns="45720" rtlCol="0" anchor="ctr"/>
          <a:lstStyle>
            <a:lvl1pPr algn="r">
              <a:defRPr sz="3780">
                <a:solidFill>
                  <a:schemeClr val="tx1">
                    <a:tint val="75000"/>
                  </a:schemeClr>
                </a:solidFill>
              </a:defRPr>
            </a:lvl1pPr>
          </a:lstStyle>
          <a:p>
            <a:fld id="{0FF53BDD-E589-4ADE-B408-F9B0D0F49F69}" type="slidenum">
              <a:rPr lang="en-US" smtClean="0"/>
              <a:t>‹#›</a:t>
            </a:fld>
            <a:endParaRPr lang="en-US"/>
          </a:p>
        </p:txBody>
      </p:sp>
    </p:spTree>
    <p:extLst>
      <p:ext uri="{BB962C8B-B14F-4D97-AF65-F5344CB8AC3E}">
        <p14:creationId xmlns:p14="http://schemas.microsoft.com/office/powerpoint/2010/main" val="18088223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2880360" rtl="0" eaLnBrk="1" latinLnBrk="0" hangingPunct="1">
        <a:lnSpc>
          <a:spcPct val="90000"/>
        </a:lnSpc>
        <a:spcBef>
          <a:spcPct val="0"/>
        </a:spcBef>
        <a:buNone/>
        <a:defRPr sz="13860" kern="1200">
          <a:solidFill>
            <a:schemeClr val="tx1"/>
          </a:solidFill>
          <a:latin typeface="+mj-lt"/>
          <a:ea typeface="+mj-ea"/>
          <a:cs typeface="+mj-cs"/>
        </a:defRPr>
      </a:lvl1pPr>
    </p:titleStyle>
    <p:bodyStyle>
      <a:lvl1pPr marL="720090" indent="-720090" algn="l" defTabSz="2880360" rtl="0" eaLnBrk="1" latinLnBrk="0" hangingPunct="1">
        <a:lnSpc>
          <a:spcPct val="90000"/>
        </a:lnSpc>
        <a:spcBef>
          <a:spcPts val="3150"/>
        </a:spcBef>
        <a:buFont typeface="Arial" panose="020B0604020202020204" pitchFamily="34" charset="0"/>
        <a:buChar char="•"/>
        <a:defRPr sz="8820" kern="1200">
          <a:solidFill>
            <a:schemeClr val="tx1"/>
          </a:solidFill>
          <a:latin typeface="+mn-lt"/>
          <a:ea typeface="+mn-ea"/>
          <a:cs typeface="+mn-cs"/>
        </a:defRPr>
      </a:lvl1pPr>
      <a:lvl2pPr marL="2160270" indent="-720090" algn="l" defTabSz="2880360" rtl="0" eaLnBrk="1" latinLnBrk="0" hangingPunct="1">
        <a:lnSpc>
          <a:spcPct val="90000"/>
        </a:lnSpc>
        <a:spcBef>
          <a:spcPts val="1575"/>
        </a:spcBef>
        <a:buFont typeface="Arial" panose="020B0604020202020204" pitchFamily="34" charset="0"/>
        <a:buChar char="•"/>
        <a:defRPr sz="7560" kern="1200">
          <a:solidFill>
            <a:schemeClr val="tx1"/>
          </a:solidFill>
          <a:latin typeface="+mn-lt"/>
          <a:ea typeface="+mn-ea"/>
          <a:cs typeface="+mn-cs"/>
        </a:defRPr>
      </a:lvl2pPr>
      <a:lvl3pPr marL="3600450" indent="-720090" algn="l" defTabSz="2880360" rtl="0" eaLnBrk="1" latinLnBrk="0" hangingPunct="1">
        <a:lnSpc>
          <a:spcPct val="90000"/>
        </a:lnSpc>
        <a:spcBef>
          <a:spcPts val="1575"/>
        </a:spcBef>
        <a:buFont typeface="Arial" panose="020B0604020202020204" pitchFamily="34" charset="0"/>
        <a:buChar char="•"/>
        <a:defRPr sz="6300" kern="1200">
          <a:solidFill>
            <a:schemeClr val="tx1"/>
          </a:solidFill>
          <a:latin typeface="+mn-lt"/>
          <a:ea typeface="+mn-ea"/>
          <a:cs typeface="+mn-cs"/>
        </a:defRPr>
      </a:lvl3pPr>
      <a:lvl4pPr marL="50406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4pPr>
      <a:lvl5pPr marL="648081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5pPr>
      <a:lvl6pPr marL="792099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6pPr>
      <a:lvl7pPr marL="936117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7pPr>
      <a:lvl8pPr marL="1080135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8pPr>
      <a:lvl9pPr marL="122415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9pPr>
    </p:bodyStyle>
    <p:otherStyle>
      <a:defPPr>
        <a:defRPr lang="en-US"/>
      </a:defPPr>
      <a:lvl1pPr marL="0" algn="l" defTabSz="2880360" rtl="0" eaLnBrk="1" latinLnBrk="0" hangingPunct="1">
        <a:defRPr sz="5670" kern="1200">
          <a:solidFill>
            <a:schemeClr val="tx1"/>
          </a:solidFill>
          <a:latin typeface="+mn-lt"/>
          <a:ea typeface="+mn-ea"/>
          <a:cs typeface="+mn-cs"/>
        </a:defRPr>
      </a:lvl1pPr>
      <a:lvl2pPr marL="1440180" algn="l" defTabSz="2880360" rtl="0" eaLnBrk="1" latinLnBrk="0" hangingPunct="1">
        <a:defRPr sz="5670" kern="1200">
          <a:solidFill>
            <a:schemeClr val="tx1"/>
          </a:solidFill>
          <a:latin typeface="+mn-lt"/>
          <a:ea typeface="+mn-ea"/>
          <a:cs typeface="+mn-cs"/>
        </a:defRPr>
      </a:lvl2pPr>
      <a:lvl3pPr marL="2880360" algn="l" defTabSz="2880360" rtl="0" eaLnBrk="1" latinLnBrk="0" hangingPunct="1">
        <a:defRPr sz="5670" kern="1200">
          <a:solidFill>
            <a:schemeClr val="tx1"/>
          </a:solidFill>
          <a:latin typeface="+mn-lt"/>
          <a:ea typeface="+mn-ea"/>
          <a:cs typeface="+mn-cs"/>
        </a:defRPr>
      </a:lvl3pPr>
      <a:lvl4pPr marL="4320540" algn="l" defTabSz="2880360" rtl="0" eaLnBrk="1" latinLnBrk="0" hangingPunct="1">
        <a:defRPr sz="5670" kern="1200">
          <a:solidFill>
            <a:schemeClr val="tx1"/>
          </a:solidFill>
          <a:latin typeface="+mn-lt"/>
          <a:ea typeface="+mn-ea"/>
          <a:cs typeface="+mn-cs"/>
        </a:defRPr>
      </a:lvl4pPr>
      <a:lvl5pPr marL="5760720" algn="l" defTabSz="2880360" rtl="0" eaLnBrk="1" latinLnBrk="0" hangingPunct="1">
        <a:defRPr sz="5670" kern="1200">
          <a:solidFill>
            <a:schemeClr val="tx1"/>
          </a:solidFill>
          <a:latin typeface="+mn-lt"/>
          <a:ea typeface="+mn-ea"/>
          <a:cs typeface="+mn-cs"/>
        </a:defRPr>
      </a:lvl5pPr>
      <a:lvl6pPr marL="7200900" algn="l" defTabSz="2880360" rtl="0" eaLnBrk="1" latinLnBrk="0" hangingPunct="1">
        <a:defRPr sz="5670" kern="1200">
          <a:solidFill>
            <a:schemeClr val="tx1"/>
          </a:solidFill>
          <a:latin typeface="+mn-lt"/>
          <a:ea typeface="+mn-ea"/>
          <a:cs typeface="+mn-cs"/>
        </a:defRPr>
      </a:lvl6pPr>
      <a:lvl7pPr marL="8641080" algn="l" defTabSz="2880360" rtl="0" eaLnBrk="1" latinLnBrk="0" hangingPunct="1">
        <a:defRPr sz="5670" kern="1200">
          <a:solidFill>
            <a:schemeClr val="tx1"/>
          </a:solidFill>
          <a:latin typeface="+mn-lt"/>
          <a:ea typeface="+mn-ea"/>
          <a:cs typeface="+mn-cs"/>
        </a:defRPr>
      </a:lvl7pPr>
      <a:lvl8pPr marL="10081260" algn="l" defTabSz="2880360" rtl="0" eaLnBrk="1" latinLnBrk="0" hangingPunct="1">
        <a:defRPr sz="5670" kern="1200">
          <a:solidFill>
            <a:schemeClr val="tx1"/>
          </a:solidFill>
          <a:latin typeface="+mn-lt"/>
          <a:ea typeface="+mn-ea"/>
          <a:cs typeface="+mn-cs"/>
        </a:defRPr>
      </a:lvl8pPr>
      <a:lvl9pPr marL="11521440" algn="l" defTabSz="2880360" rtl="0" eaLnBrk="1" latinLnBrk="0" hangingPunct="1">
        <a:defRPr sz="56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113257B-7973-BCD9-57CA-822892615DD8}"/>
              </a:ext>
            </a:extLst>
          </p:cNvPr>
          <p:cNvSpPr/>
          <p:nvPr/>
        </p:nvSpPr>
        <p:spPr>
          <a:xfrm>
            <a:off x="0" y="4832353"/>
            <a:ext cx="38454284" cy="27620231"/>
          </a:xfrm>
          <a:prstGeom prst="rect">
            <a:avLst/>
          </a:prstGeom>
          <a:gradFill>
            <a:gsLst>
              <a:gs pos="0">
                <a:schemeClr val="accent5">
                  <a:lumMod val="50000"/>
                </a:schemeClr>
              </a:gs>
              <a:gs pos="34000">
                <a:schemeClr val="tx2">
                  <a:lumMod val="40000"/>
                  <a:lumOff val="60000"/>
                </a:schemeClr>
              </a:gs>
              <a:gs pos="100000">
                <a:schemeClr val="accent5">
                  <a:lumMod val="20000"/>
                  <a:lumOff val="80000"/>
                </a:schemeClr>
              </a:gs>
            </a:gsLst>
            <a:lin ang="162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AE49AD40-C7A9-8738-4FAA-C25D8DDC61FF}"/>
              </a:ext>
            </a:extLst>
          </p:cNvPr>
          <p:cNvSpPr/>
          <p:nvPr/>
        </p:nvSpPr>
        <p:spPr>
          <a:xfrm>
            <a:off x="19143839" y="18751586"/>
            <a:ext cx="18976446" cy="13149168"/>
          </a:xfrm>
          <a:prstGeom prst="roundRect">
            <a:avLst/>
          </a:prstGeom>
          <a:solidFill>
            <a:srgbClr val="EFF2F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CCD8817B-279B-B778-4D16-DD0B3A73FF61}"/>
              </a:ext>
            </a:extLst>
          </p:cNvPr>
          <p:cNvSpPr/>
          <p:nvPr/>
        </p:nvSpPr>
        <p:spPr>
          <a:xfrm>
            <a:off x="19251884" y="5428717"/>
            <a:ext cx="18868401" cy="12935476"/>
          </a:xfrm>
          <a:prstGeom prst="roundRect">
            <a:avLst/>
          </a:prstGeom>
          <a:solidFill>
            <a:srgbClr val="EFF2F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599DD718-B7CB-DE70-057B-2BE8F58C6CCD}"/>
              </a:ext>
            </a:extLst>
          </p:cNvPr>
          <p:cNvSpPr/>
          <p:nvPr/>
        </p:nvSpPr>
        <p:spPr>
          <a:xfrm>
            <a:off x="284515" y="5428717"/>
            <a:ext cx="9044817" cy="26472037"/>
          </a:xfrm>
          <a:prstGeom prst="roundRect">
            <a:avLst/>
          </a:prstGeom>
          <a:solidFill>
            <a:srgbClr val="EFF2F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3859286A-4400-1845-3B02-0B5F213BF23B}"/>
              </a:ext>
            </a:extLst>
          </p:cNvPr>
          <p:cNvSpPr/>
          <p:nvPr/>
        </p:nvSpPr>
        <p:spPr>
          <a:xfrm>
            <a:off x="9851007" y="5428717"/>
            <a:ext cx="9044817" cy="26472037"/>
          </a:xfrm>
          <a:prstGeom prst="roundRect">
            <a:avLst/>
          </a:prstGeom>
          <a:solidFill>
            <a:srgbClr val="EFF2F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1"/>
          </p:nvPr>
        </p:nvSpPr>
        <p:spPr>
          <a:xfrm>
            <a:off x="712601" y="5717237"/>
            <a:ext cx="8143330" cy="840106"/>
          </a:xfrm>
        </p:spPr>
        <p:txBody>
          <a:bodyPr/>
          <a:lstStyle/>
          <a:p>
            <a:r>
              <a:rPr lang="en-US" sz="3308" dirty="0">
                <a:latin typeface="Times New Roman" panose="02020603050405020304" pitchFamily="18" charset="0"/>
                <a:cs typeface="Times New Roman" panose="02020603050405020304" pitchFamily="18" charset="0"/>
              </a:rPr>
              <a:t>Abstract</a:t>
            </a:r>
          </a:p>
        </p:txBody>
      </p:sp>
      <p:sp>
        <p:nvSpPr>
          <p:cNvPr id="6" name="Text Placeholder 5">
            <a:extLst>
              <a:ext uri="{FF2B5EF4-FFF2-40B4-BE49-F238E27FC236}">
                <a16:creationId xmlns:a16="http://schemas.microsoft.com/office/drawing/2014/main" id="{533D3C3C-6503-058D-EB83-A983413BF4DA}"/>
              </a:ext>
            </a:extLst>
          </p:cNvPr>
          <p:cNvSpPr>
            <a:spLocks noGrp="1"/>
          </p:cNvSpPr>
          <p:nvPr>
            <p:ph type="body" sz="quarter" idx="21"/>
          </p:nvPr>
        </p:nvSpPr>
        <p:spPr>
          <a:xfrm>
            <a:off x="1256484" y="17249031"/>
            <a:ext cx="7660383" cy="6278620"/>
          </a:xfrm>
        </p:spPr>
        <p:txBody>
          <a:bodyPr wrap="square" lIns="228589" tIns="228589" rIns="228589" bIns="228589" numCol="2" anchor="t">
            <a:spAutoFit/>
          </a:bodyPr>
          <a:lstStyle/>
          <a:p>
            <a:pPr marL="514350" indent="-514350">
              <a:buAutoNum type="arabicPeriod"/>
            </a:pPr>
            <a:r>
              <a:rPr lang="en-US" sz="3150" i="1" dirty="0">
                <a:solidFill>
                  <a:schemeClr val="bg2">
                    <a:lumMod val="25000"/>
                  </a:schemeClr>
                </a:solidFill>
                <a:latin typeface="Times New Roman"/>
                <a:cs typeface="Times New Roman"/>
              </a:rPr>
              <a:t>Chlorella </a:t>
            </a:r>
            <a:r>
              <a:rPr lang="en-US" sz="3150" i="1" dirty="0" err="1">
                <a:solidFill>
                  <a:schemeClr val="bg2">
                    <a:lumMod val="25000"/>
                  </a:schemeClr>
                </a:solidFill>
                <a:latin typeface="Times New Roman"/>
                <a:cs typeface="Times New Roman"/>
              </a:rPr>
              <a:t>protothecoides</a:t>
            </a:r>
          </a:p>
          <a:p>
            <a:pPr marL="514350" indent="-514350">
              <a:buAutoNum type="arabicPeriod"/>
            </a:pPr>
            <a:r>
              <a:rPr lang="en-US" sz="3150" i="1" dirty="0">
                <a:solidFill>
                  <a:schemeClr val="bg2">
                    <a:lumMod val="25000"/>
                  </a:schemeClr>
                </a:solidFill>
                <a:latin typeface="Times New Roman"/>
                <a:cs typeface="Times New Roman"/>
              </a:rPr>
              <a:t>Agilent Technologies 5975C MS</a:t>
            </a:r>
            <a:endParaRPr lang="en-US" sz="3150" i="1" dirty="0">
              <a:solidFill>
                <a:schemeClr val="bg2">
                  <a:lumMod val="25000"/>
                </a:schemeClr>
              </a:solidFill>
            </a:endParaRPr>
          </a:p>
          <a:p>
            <a:pPr marL="514350" indent="-514350">
              <a:buAutoNum type="arabicPeriod"/>
            </a:pPr>
            <a:r>
              <a:rPr lang="en-US" sz="3150" i="1" dirty="0">
                <a:solidFill>
                  <a:schemeClr val="bg2">
                    <a:lumMod val="25000"/>
                  </a:schemeClr>
                </a:solidFill>
                <a:latin typeface="Times New Roman"/>
                <a:cs typeface="Times New Roman"/>
              </a:rPr>
              <a:t>Agilent Technologies 7890A GC</a:t>
            </a:r>
          </a:p>
          <a:p>
            <a:pPr marL="514350" indent="-514350">
              <a:buAutoNum type="arabicPeriod"/>
            </a:pPr>
            <a:r>
              <a:rPr lang="en-US" sz="3150" i="1" dirty="0">
                <a:solidFill>
                  <a:schemeClr val="bg2">
                    <a:lumMod val="25000"/>
                  </a:schemeClr>
                </a:solidFill>
                <a:latin typeface="Times New Roman"/>
                <a:cs typeface="Times New Roman"/>
              </a:rPr>
              <a:t>Beakers</a:t>
            </a:r>
          </a:p>
          <a:p>
            <a:pPr marL="514350" indent="-514350">
              <a:buAutoNum type="arabicPeriod"/>
            </a:pPr>
            <a:r>
              <a:rPr lang="en-US" sz="3150" i="1" dirty="0">
                <a:solidFill>
                  <a:schemeClr val="bg2">
                    <a:lumMod val="25000"/>
                  </a:schemeClr>
                </a:solidFill>
                <a:latin typeface="Times New Roman"/>
                <a:cs typeface="Times New Roman"/>
              </a:rPr>
              <a:t>Grow lights</a:t>
            </a:r>
          </a:p>
          <a:p>
            <a:pPr marL="514350" indent="-514350">
              <a:buAutoNum type="arabicPeriod"/>
            </a:pPr>
            <a:r>
              <a:rPr lang="en-US" sz="3150" i="1" dirty="0">
                <a:solidFill>
                  <a:schemeClr val="bg2">
                    <a:lumMod val="25000"/>
                  </a:schemeClr>
                </a:solidFill>
                <a:latin typeface="Times New Roman"/>
                <a:cs typeface="Times New Roman"/>
              </a:rPr>
              <a:t>Grow tent</a:t>
            </a:r>
          </a:p>
          <a:p>
            <a:pPr marL="514350" indent="-514350">
              <a:buAutoNum type="arabicPeriod"/>
            </a:pPr>
            <a:r>
              <a:rPr lang="en-US" sz="3150" i="1" dirty="0">
                <a:solidFill>
                  <a:schemeClr val="bg2">
                    <a:lumMod val="25000"/>
                  </a:schemeClr>
                </a:solidFill>
                <a:latin typeface="Times New Roman"/>
                <a:cs typeface="Times New Roman"/>
              </a:rPr>
              <a:t>Thermometer</a:t>
            </a:r>
          </a:p>
          <a:p>
            <a:pPr marL="514350" indent="-514350">
              <a:buAutoNum type="arabicPeriod"/>
            </a:pPr>
            <a:r>
              <a:rPr lang="en-US" sz="3150" i="1" dirty="0">
                <a:solidFill>
                  <a:schemeClr val="bg2">
                    <a:lumMod val="25000"/>
                  </a:schemeClr>
                </a:solidFill>
                <a:latin typeface="Times New Roman"/>
                <a:cs typeface="Times New Roman"/>
              </a:rPr>
              <a:t>pH probe</a:t>
            </a:r>
          </a:p>
          <a:p>
            <a:pPr marL="514350" indent="-514350">
              <a:buAutoNum type="arabicPeriod"/>
            </a:pPr>
            <a:r>
              <a:rPr lang="en-US" sz="3150" i="1" dirty="0">
                <a:solidFill>
                  <a:schemeClr val="bg2">
                    <a:lumMod val="25000"/>
                  </a:schemeClr>
                </a:solidFill>
                <a:latin typeface="Times New Roman"/>
                <a:cs typeface="Times New Roman"/>
              </a:rPr>
              <a:t>Plate reader</a:t>
            </a:r>
          </a:p>
          <a:p>
            <a:pPr marL="514350" indent="-514350">
              <a:buAutoNum type="arabicPeriod"/>
            </a:pPr>
            <a:r>
              <a:rPr lang="en-US" sz="3150" i="1" dirty="0">
                <a:solidFill>
                  <a:schemeClr val="bg2">
                    <a:lumMod val="25000"/>
                  </a:schemeClr>
                </a:solidFill>
                <a:latin typeface="Times New Roman"/>
                <a:cs typeface="Times New Roman"/>
              </a:rPr>
              <a:t>LB agar</a:t>
            </a:r>
          </a:p>
          <a:p>
            <a:pPr marL="514350" indent="-514350">
              <a:buAutoNum type="arabicPeriod"/>
            </a:pPr>
            <a:r>
              <a:rPr lang="en-US" sz="3150" i="1" dirty="0">
                <a:solidFill>
                  <a:schemeClr val="bg2">
                    <a:lumMod val="25000"/>
                  </a:schemeClr>
                </a:solidFill>
                <a:latin typeface="Times New Roman"/>
                <a:cs typeface="Times New Roman"/>
              </a:rPr>
              <a:t>Graduated cylinders</a:t>
            </a:r>
          </a:p>
          <a:p>
            <a:pPr marL="514350" indent="-514350">
              <a:buAutoNum type="arabicPeriod"/>
            </a:pPr>
            <a:r>
              <a:rPr lang="en-US" sz="3150" i="1" dirty="0">
                <a:solidFill>
                  <a:schemeClr val="bg2">
                    <a:lumMod val="25000"/>
                  </a:schemeClr>
                </a:solidFill>
                <a:latin typeface="Times New Roman"/>
                <a:cs typeface="Times New Roman"/>
              </a:rPr>
              <a:t>Centrifuge</a:t>
            </a:r>
          </a:p>
          <a:p>
            <a:pPr marL="514350" indent="-514350">
              <a:buAutoNum type="arabicPeriod"/>
            </a:pPr>
            <a:r>
              <a:rPr lang="en-US" sz="3150" i="1" dirty="0">
                <a:solidFill>
                  <a:schemeClr val="bg2">
                    <a:lumMod val="25000"/>
                  </a:schemeClr>
                </a:solidFill>
                <a:latin typeface="Times New Roman"/>
                <a:cs typeface="Times New Roman"/>
              </a:rPr>
              <a:t>Vortex</a:t>
            </a:r>
          </a:p>
          <a:p>
            <a:pPr marL="514350" indent="-514350">
              <a:buAutoNum type="arabicPeriod"/>
            </a:pPr>
            <a:r>
              <a:rPr lang="en-US" sz="3150" i="1" dirty="0">
                <a:solidFill>
                  <a:schemeClr val="bg2">
                    <a:lumMod val="25000"/>
                  </a:schemeClr>
                </a:solidFill>
                <a:latin typeface="Times New Roman"/>
                <a:cs typeface="Times New Roman"/>
              </a:rPr>
              <a:t>Microscope</a:t>
            </a:r>
          </a:p>
          <a:p>
            <a:endParaRPr lang="en-US" sz="3150" i="1" dirty="0">
              <a:solidFill>
                <a:schemeClr val="bg2">
                  <a:lumMod val="25000"/>
                </a:schemeClr>
              </a:solidFill>
              <a:latin typeface="Times New Roman"/>
              <a:cs typeface="Times New Roman"/>
            </a:endParaRPr>
          </a:p>
        </p:txBody>
      </p:sp>
      <p:sp>
        <p:nvSpPr>
          <p:cNvPr id="32" name="Text Placeholder 31">
            <a:extLst>
              <a:ext uri="{FF2B5EF4-FFF2-40B4-BE49-F238E27FC236}">
                <a16:creationId xmlns:a16="http://schemas.microsoft.com/office/drawing/2014/main" id="{EB9751DF-BBFF-8773-FF48-05A98EAA8B11}"/>
              </a:ext>
            </a:extLst>
          </p:cNvPr>
          <p:cNvSpPr>
            <a:spLocks noGrp="1"/>
          </p:cNvSpPr>
          <p:nvPr>
            <p:ph type="body" sz="quarter" idx="25"/>
          </p:nvPr>
        </p:nvSpPr>
        <p:spPr>
          <a:xfrm>
            <a:off x="29142945" y="19159624"/>
            <a:ext cx="8791140" cy="693708"/>
          </a:xfrm>
        </p:spPr>
        <p:txBody>
          <a:bodyPr/>
          <a:lstStyle/>
          <a:p>
            <a:pPr>
              <a:defRPr/>
            </a:pPr>
            <a:r>
              <a:rPr lang="en-US" sz="3308" dirty="0">
                <a:solidFill>
                  <a:srgbClr val="738AC8">
                    <a:lumMod val="50000"/>
                  </a:srgbClr>
                </a:solidFill>
                <a:latin typeface="Times New Roman" panose="02020603050405020304" pitchFamily="18" charset="0"/>
                <a:cs typeface="Times New Roman" panose="02020603050405020304" pitchFamily="18" charset="0"/>
              </a:rPr>
              <a:t>Future Work</a:t>
            </a:r>
          </a:p>
        </p:txBody>
      </p:sp>
      <p:sp>
        <p:nvSpPr>
          <p:cNvPr id="12" name="Text Placeholder 11"/>
          <p:cNvSpPr>
            <a:spLocks noGrp="1"/>
          </p:cNvSpPr>
          <p:nvPr>
            <p:ph type="body" sz="quarter" idx="28"/>
          </p:nvPr>
        </p:nvSpPr>
        <p:spPr>
          <a:xfrm>
            <a:off x="91944474" y="58601619"/>
            <a:ext cx="27705960" cy="2109786"/>
          </a:xfrm>
        </p:spPr>
        <p:txBody>
          <a:bodyPr/>
          <a:lstStyle/>
          <a:p>
            <a:endParaRPr lang="en-US" sz="3150" dirty="0"/>
          </a:p>
          <a:p>
            <a:endParaRPr lang="en-US" sz="3150" dirty="0"/>
          </a:p>
          <a:p>
            <a:endParaRPr lang="en-US" sz="3150" dirty="0"/>
          </a:p>
        </p:txBody>
      </p:sp>
      <p:sp>
        <p:nvSpPr>
          <p:cNvPr id="16" name="Text Placeholder 15"/>
          <p:cNvSpPr>
            <a:spLocks noGrp="1"/>
          </p:cNvSpPr>
          <p:nvPr>
            <p:ph type="body" sz="quarter" idx="150"/>
          </p:nvPr>
        </p:nvSpPr>
        <p:spPr>
          <a:xfrm>
            <a:off x="5539419" y="3175202"/>
            <a:ext cx="27999096" cy="1451228"/>
          </a:xfrm>
        </p:spPr>
        <p:txBody>
          <a:bodyPr lIns="91440" tIns="45720" rIns="91440" bIns="45720" anchor="t">
            <a:noAutofit/>
          </a:bodyPr>
          <a:lstStyle/>
          <a:p>
            <a:r>
              <a:rPr lang="en-US" sz="6600" dirty="0">
                <a:latin typeface="Times New Roman"/>
                <a:cs typeface="Times New Roman"/>
              </a:rPr>
              <a:t>Landon Henderson, Dr. Borden, J.</a:t>
            </a:r>
            <a:r>
              <a:rPr lang="en-US" sz="6600" baseline="30000" dirty="0">
                <a:latin typeface="Times New Roman"/>
                <a:cs typeface="Times New Roman"/>
              </a:rPr>
              <a:t> </a:t>
            </a:r>
            <a:endParaRPr lang="en-US" sz="6600" baseline="30000" dirty="0">
              <a:latin typeface="Times New Roman" panose="02020603050405020304" pitchFamily="18" charset="0"/>
              <a:cs typeface="Times New Roman" panose="02020603050405020304" pitchFamily="18" charset="0"/>
            </a:endParaRPr>
          </a:p>
        </p:txBody>
      </p:sp>
      <p:sp>
        <p:nvSpPr>
          <p:cNvPr id="18" name="Text Placeholder 17"/>
          <p:cNvSpPr>
            <a:spLocks noGrp="1"/>
          </p:cNvSpPr>
          <p:nvPr>
            <p:ph type="body" sz="quarter" idx="153"/>
          </p:nvPr>
        </p:nvSpPr>
        <p:spPr/>
        <p:txBody>
          <a:bodyPr lIns="91440" tIns="45720" rIns="91440" bIns="45720" anchor="t" anchorCtr="1">
            <a:noAutofit/>
          </a:bodyPr>
          <a:lstStyle/>
          <a:p>
            <a:r>
              <a:rPr lang="en-US" sz="8800" dirty="0">
                <a:latin typeface="Times New Roman"/>
                <a:cs typeface="Times New Roman"/>
              </a:rPr>
              <a:t>Green Gold: Harnessing </a:t>
            </a:r>
            <a:r>
              <a:rPr lang="en-US" sz="8800" i="1" dirty="0">
                <a:latin typeface="Times New Roman"/>
                <a:cs typeface="Times New Roman"/>
              </a:rPr>
              <a:t>Chlorella </a:t>
            </a:r>
            <a:r>
              <a:rPr lang="en-US" sz="8800" i="1" dirty="0" err="1">
                <a:latin typeface="Times New Roman"/>
                <a:cs typeface="Times New Roman"/>
              </a:rPr>
              <a:t>Prothothecoides</a:t>
            </a:r>
            <a:r>
              <a:rPr lang="en-US" sz="8800" i="1" dirty="0">
                <a:latin typeface="Times New Roman"/>
                <a:cs typeface="Times New Roman"/>
              </a:rPr>
              <a:t> </a:t>
            </a:r>
            <a:r>
              <a:rPr lang="en-US" sz="8800" dirty="0">
                <a:latin typeface="Times New Roman"/>
                <a:cs typeface="Times New Roman"/>
              </a:rPr>
              <a:t>for Sustainable Biodiesel Production</a:t>
            </a:r>
            <a:endParaRPr lang="en-US" sz="8800" dirty="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D8ED6FB7-3523-46B7-9065-4110A99D6B5A}"/>
              </a:ext>
            </a:extLst>
          </p:cNvPr>
          <p:cNvPicPr>
            <a:picLocks noChangeAspect="1"/>
          </p:cNvPicPr>
          <p:nvPr/>
        </p:nvPicPr>
        <p:blipFill>
          <a:blip r:embed="rId2"/>
          <a:stretch>
            <a:fillRect/>
          </a:stretch>
        </p:blipFill>
        <p:spPr>
          <a:xfrm>
            <a:off x="195846" y="1192992"/>
            <a:ext cx="5343573" cy="3251968"/>
          </a:xfrm>
          <a:prstGeom prst="rect">
            <a:avLst/>
          </a:prstGeom>
        </p:spPr>
      </p:pic>
      <p:sp>
        <p:nvSpPr>
          <p:cNvPr id="36" name="TextBox 35">
            <a:extLst>
              <a:ext uri="{FF2B5EF4-FFF2-40B4-BE49-F238E27FC236}">
                <a16:creationId xmlns:a16="http://schemas.microsoft.com/office/drawing/2014/main" id="{D5A07B17-7468-70CC-4D31-A5C76CCB23E2}"/>
              </a:ext>
            </a:extLst>
          </p:cNvPr>
          <p:cNvSpPr txBox="1"/>
          <p:nvPr/>
        </p:nvSpPr>
        <p:spPr>
          <a:xfrm>
            <a:off x="29733698" y="29017122"/>
            <a:ext cx="7851939" cy="3291670"/>
          </a:xfrm>
          <a:prstGeom prst="rect">
            <a:avLst/>
          </a:prstGeom>
          <a:noFill/>
        </p:spPr>
        <p:txBody>
          <a:bodyPr wrap="square" lIns="91440" tIns="45720" rIns="91440" bIns="45720" rtlCol="0" anchor="t">
            <a:spAutoFit/>
          </a:bodyPr>
          <a:lstStyle/>
          <a:p>
            <a:pPr algn="ctr" defTabSz="2879755">
              <a:spcBef>
                <a:spcPct val="20000"/>
              </a:spcBef>
              <a:defRPr/>
            </a:pPr>
            <a:r>
              <a:rPr lang="en-US" sz="3150" b="1" u="sng" dirty="0">
                <a:solidFill>
                  <a:srgbClr val="738AC8">
                    <a:lumMod val="50000"/>
                  </a:srgbClr>
                </a:solidFill>
                <a:latin typeface="Times New Roman" panose="02020603050405020304" pitchFamily="18" charset="0"/>
                <a:cs typeface="Times New Roman" panose="02020603050405020304" pitchFamily="18" charset="0"/>
              </a:rPr>
              <a:t>Acknowledgements</a:t>
            </a:r>
          </a:p>
          <a:p>
            <a:pPr defTabSz="2879755">
              <a:spcBef>
                <a:spcPct val="20000"/>
              </a:spcBef>
              <a:defRPr/>
            </a:pPr>
            <a:r>
              <a:rPr lang="en-US" sz="3150" dirty="0">
                <a:solidFill>
                  <a:schemeClr val="bg2">
                    <a:lumMod val="25000"/>
                  </a:schemeClr>
                </a:solidFill>
                <a:latin typeface="Times New Roman" panose="02020603050405020304" pitchFamily="18" charset="0"/>
                <a:cs typeface="Times New Roman" panose="02020603050405020304" pitchFamily="18" charset="0"/>
              </a:rPr>
              <a:t>Dr. Jacob R. Borden</a:t>
            </a:r>
          </a:p>
          <a:p>
            <a:pPr defTabSz="2879755">
              <a:spcBef>
                <a:spcPct val="20000"/>
              </a:spcBef>
              <a:defRPr/>
            </a:pPr>
            <a:r>
              <a:rPr lang="en-US" sz="3150" dirty="0">
                <a:solidFill>
                  <a:schemeClr val="bg2">
                    <a:lumMod val="25000"/>
                  </a:schemeClr>
                </a:solidFill>
                <a:latin typeface="Times New Roman"/>
                <a:cs typeface="Times New Roman"/>
              </a:rPr>
              <a:t>Dr. Tony Lason</a:t>
            </a:r>
            <a:endParaRPr lang="en-US" sz="3150" dirty="0">
              <a:solidFill>
                <a:schemeClr val="bg2">
                  <a:lumMod val="25000"/>
                </a:schemeClr>
              </a:solidFill>
              <a:latin typeface="Times New Roman" panose="02020603050405020304" pitchFamily="18" charset="0"/>
              <a:cs typeface="Times New Roman" panose="02020603050405020304" pitchFamily="18" charset="0"/>
            </a:endParaRPr>
          </a:p>
          <a:p>
            <a:pPr defTabSz="2879755">
              <a:spcBef>
                <a:spcPct val="20000"/>
              </a:spcBef>
              <a:defRPr/>
            </a:pPr>
            <a:r>
              <a:rPr lang="en-US" sz="3150" dirty="0">
                <a:solidFill>
                  <a:schemeClr val="bg2">
                    <a:lumMod val="25000"/>
                  </a:schemeClr>
                </a:solidFill>
                <a:latin typeface="Times New Roman"/>
                <a:cs typeface="Times New Roman"/>
              </a:rPr>
              <a:t>John J. </a:t>
            </a:r>
            <a:r>
              <a:rPr lang="en-US" sz="3150" dirty="0" err="1">
                <a:solidFill>
                  <a:schemeClr val="bg2">
                    <a:lumMod val="25000"/>
                  </a:schemeClr>
                </a:solidFill>
                <a:latin typeface="Times New Roman"/>
                <a:cs typeface="Times New Roman"/>
              </a:rPr>
              <a:t>McKetta</a:t>
            </a:r>
            <a:r>
              <a:rPr lang="en-US" sz="3150" dirty="0">
                <a:solidFill>
                  <a:schemeClr val="bg2">
                    <a:lumMod val="25000"/>
                  </a:schemeClr>
                </a:solidFill>
                <a:latin typeface="Times New Roman"/>
                <a:cs typeface="Times New Roman"/>
              </a:rPr>
              <a:t> Department of Chemical and Bioprocess Engineering</a:t>
            </a:r>
          </a:p>
          <a:p>
            <a:endParaRPr lang="en-US" sz="315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C514252-B627-48CC-A314-9D03EE2E175F}"/>
              </a:ext>
            </a:extLst>
          </p:cNvPr>
          <p:cNvSpPr txBox="1"/>
          <p:nvPr/>
        </p:nvSpPr>
        <p:spPr>
          <a:xfrm>
            <a:off x="10142246" y="12652988"/>
            <a:ext cx="8462336" cy="12041438"/>
          </a:xfrm>
          <a:prstGeom prst="rect">
            <a:avLst/>
          </a:prstGeom>
          <a:noFill/>
        </p:spPr>
        <p:txBody>
          <a:bodyPr wrap="square" lIns="91440" tIns="45720" rIns="91440" bIns="45720" rtlCol="0" anchor="t">
            <a:spAutoFit/>
          </a:bodyPr>
          <a:lstStyle/>
          <a:p>
            <a:pPr algn="ctr" defTabSz="2879755">
              <a:spcBef>
                <a:spcPct val="20000"/>
              </a:spcBef>
              <a:defRPr/>
            </a:pPr>
            <a:r>
              <a:rPr lang="en-US" sz="3308" b="1" u="sng" dirty="0">
                <a:solidFill>
                  <a:srgbClr val="738AC8">
                    <a:lumMod val="50000"/>
                  </a:srgbClr>
                </a:solidFill>
                <a:latin typeface="Times New Roman" pitchFamily="18" charset="0"/>
                <a:cs typeface="Times New Roman" pitchFamily="18" charset="0"/>
              </a:rPr>
              <a:t>Methods</a:t>
            </a:r>
            <a:endParaRPr lang="en-US" sz="3150" b="1" u="sng" dirty="0">
              <a:solidFill>
                <a:schemeClr val="bg2">
                  <a:lumMod val="25000"/>
                </a:schemeClr>
              </a:solidFill>
              <a:latin typeface="Times New Roman" pitchFamily="18" charset="0"/>
              <a:cs typeface="Times New Roman" pitchFamily="18" charset="0"/>
            </a:endParaRPr>
          </a:p>
          <a:p>
            <a:pPr algn="just" defTabSz="2879755">
              <a:spcBef>
                <a:spcPct val="20000"/>
              </a:spcBef>
              <a:defRPr/>
            </a:pPr>
            <a:r>
              <a:rPr lang="en-US" sz="3150" b="1" u="sng" dirty="0">
                <a:solidFill>
                  <a:schemeClr val="bg2">
                    <a:lumMod val="25000"/>
                  </a:schemeClr>
                </a:solidFill>
                <a:latin typeface="Times New Roman"/>
                <a:cs typeface="Times New Roman"/>
              </a:rPr>
              <a:t>Extraction</a:t>
            </a:r>
          </a:p>
          <a:p>
            <a:pPr algn="just" defTabSz="2879755">
              <a:spcBef>
                <a:spcPct val="20000"/>
              </a:spcBef>
              <a:defRPr/>
            </a:pPr>
            <a:endParaRPr lang="en-US" sz="3150" b="1" u="sng" dirty="0">
              <a:solidFill>
                <a:schemeClr val="bg2">
                  <a:lumMod val="25000"/>
                </a:schemeClr>
              </a:solidFill>
              <a:latin typeface="Times New Roman"/>
              <a:cs typeface="Times New Roman"/>
            </a:endParaRPr>
          </a:p>
          <a:p>
            <a:pPr marL="514350" indent="-514350" algn="just" defTabSz="2879755">
              <a:spcBef>
                <a:spcPct val="20000"/>
              </a:spcBef>
              <a:buFont typeface="+mj-lt"/>
              <a:buAutoNum type="arabicPeriod"/>
              <a:defRPr/>
            </a:pPr>
            <a:r>
              <a:rPr lang="en-US" sz="3150" b="1" dirty="0">
                <a:solidFill>
                  <a:schemeClr val="bg2">
                    <a:lumMod val="25000"/>
                  </a:schemeClr>
                </a:solidFill>
                <a:latin typeface="Times New Roman" pitchFamily="18" charset="0"/>
                <a:cs typeface="Times New Roman" pitchFamily="18" charset="0"/>
              </a:rPr>
              <a:t>Centrifugation</a:t>
            </a:r>
            <a:r>
              <a:rPr lang="en-US" sz="3150" dirty="0">
                <a:solidFill>
                  <a:schemeClr val="bg2">
                    <a:lumMod val="25000"/>
                  </a:schemeClr>
                </a:solidFill>
                <a:latin typeface="Times New Roman" pitchFamily="18" charset="0"/>
                <a:cs typeface="Times New Roman" pitchFamily="18" charset="0"/>
              </a:rPr>
              <a:t>: Separate algae from medium via centrifugation</a:t>
            </a:r>
          </a:p>
          <a:p>
            <a:pPr marL="514350" indent="-514350" algn="just" defTabSz="2879755">
              <a:spcBef>
                <a:spcPct val="20000"/>
              </a:spcBef>
              <a:buFont typeface="+mj-lt"/>
              <a:buAutoNum type="arabicPeriod"/>
              <a:defRPr/>
            </a:pPr>
            <a:endParaRPr lang="en-US" sz="3150" dirty="0">
              <a:solidFill>
                <a:schemeClr val="bg2">
                  <a:lumMod val="25000"/>
                </a:schemeClr>
              </a:solidFill>
              <a:latin typeface="Times New Roman" pitchFamily="18" charset="0"/>
              <a:cs typeface="Times New Roman" pitchFamily="18" charset="0"/>
            </a:endParaRPr>
          </a:p>
          <a:p>
            <a:pPr marL="514350" indent="-514350" algn="just" defTabSz="2879755">
              <a:spcBef>
                <a:spcPct val="20000"/>
              </a:spcBef>
              <a:buFont typeface="+mj-lt"/>
              <a:buAutoNum type="arabicPeriod"/>
              <a:defRPr/>
            </a:pPr>
            <a:r>
              <a:rPr lang="en-US" sz="3150" b="1" dirty="0">
                <a:solidFill>
                  <a:schemeClr val="bg2">
                    <a:lumMod val="25000"/>
                  </a:schemeClr>
                </a:solidFill>
                <a:latin typeface="Times New Roman" pitchFamily="18" charset="0"/>
                <a:cs typeface="Times New Roman" pitchFamily="18" charset="0"/>
              </a:rPr>
              <a:t>Resuspension</a:t>
            </a:r>
            <a:r>
              <a:rPr lang="en-US" sz="3150" dirty="0">
                <a:solidFill>
                  <a:schemeClr val="bg2">
                    <a:lumMod val="25000"/>
                  </a:schemeClr>
                </a:solidFill>
                <a:latin typeface="Times New Roman" pitchFamily="18" charset="0"/>
                <a:cs typeface="Times New Roman" pitchFamily="18" charset="0"/>
              </a:rPr>
              <a:t>: Resuspend the algae pellet in water to prepare for subsequent steps.</a:t>
            </a:r>
          </a:p>
          <a:p>
            <a:pPr marL="514350" indent="-514350" algn="just" defTabSz="2879755">
              <a:spcBef>
                <a:spcPct val="20000"/>
              </a:spcBef>
              <a:buFont typeface="+mj-lt"/>
              <a:buAutoNum type="arabicPeriod"/>
              <a:defRPr/>
            </a:pPr>
            <a:endParaRPr lang="en-US" sz="3150" dirty="0">
              <a:solidFill>
                <a:schemeClr val="bg2">
                  <a:lumMod val="25000"/>
                </a:schemeClr>
              </a:solidFill>
              <a:latin typeface="Times New Roman" pitchFamily="18" charset="0"/>
              <a:cs typeface="Times New Roman" pitchFamily="18" charset="0"/>
            </a:endParaRPr>
          </a:p>
          <a:p>
            <a:pPr marL="514350" indent="-514350" algn="just" defTabSz="2879755">
              <a:spcBef>
                <a:spcPct val="20000"/>
              </a:spcBef>
              <a:buFont typeface="+mj-lt"/>
              <a:buAutoNum type="arabicPeriod"/>
              <a:defRPr/>
            </a:pPr>
            <a:r>
              <a:rPr lang="en-US" sz="3150" b="1" dirty="0">
                <a:solidFill>
                  <a:schemeClr val="bg2">
                    <a:lumMod val="25000"/>
                  </a:schemeClr>
                </a:solidFill>
                <a:latin typeface="Times New Roman" pitchFamily="18" charset="0"/>
                <a:cs typeface="Times New Roman" pitchFamily="18" charset="0"/>
              </a:rPr>
              <a:t>Mechanical</a:t>
            </a:r>
            <a:r>
              <a:rPr lang="en-US" sz="3150" dirty="0">
                <a:solidFill>
                  <a:schemeClr val="bg2">
                    <a:lumMod val="25000"/>
                  </a:schemeClr>
                </a:solidFill>
                <a:latin typeface="Times New Roman" pitchFamily="18" charset="0"/>
                <a:cs typeface="Times New Roman" pitchFamily="18" charset="0"/>
              </a:rPr>
              <a:t> </a:t>
            </a:r>
            <a:r>
              <a:rPr lang="en-US" sz="3150" b="1" dirty="0">
                <a:solidFill>
                  <a:schemeClr val="bg2">
                    <a:lumMod val="25000"/>
                  </a:schemeClr>
                </a:solidFill>
                <a:latin typeface="Times New Roman" pitchFamily="18" charset="0"/>
                <a:cs typeface="Times New Roman" pitchFamily="18" charset="0"/>
              </a:rPr>
              <a:t>Disruption</a:t>
            </a:r>
            <a:r>
              <a:rPr lang="en-US" sz="3150" dirty="0">
                <a:solidFill>
                  <a:schemeClr val="bg2">
                    <a:lumMod val="25000"/>
                  </a:schemeClr>
                </a:solidFill>
                <a:latin typeface="Times New Roman" pitchFamily="18" charset="0"/>
                <a:cs typeface="Times New Roman" pitchFamily="18" charset="0"/>
              </a:rPr>
              <a:t>: Use beads and vortex mixing for cell lysis.</a:t>
            </a:r>
          </a:p>
          <a:p>
            <a:pPr marL="514350" indent="-514350" algn="just" defTabSz="2879755">
              <a:spcBef>
                <a:spcPct val="20000"/>
              </a:spcBef>
              <a:buFont typeface="+mj-lt"/>
              <a:buAutoNum type="arabicPeriod"/>
              <a:defRPr/>
            </a:pPr>
            <a:endParaRPr lang="en-US" sz="3150" dirty="0">
              <a:solidFill>
                <a:schemeClr val="bg2">
                  <a:lumMod val="25000"/>
                </a:schemeClr>
              </a:solidFill>
              <a:latin typeface="Times New Roman" pitchFamily="18" charset="0"/>
              <a:cs typeface="Times New Roman" pitchFamily="18" charset="0"/>
            </a:endParaRPr>
          </a:p>
          <a:p>
            <a:pPr marL="514350" indent="-514350" algn="just" defTabSz="2879755">
              <a:spcBef>
                <a:spcPct val="20000"/>
              </a:spcBef>
              <a:buFont typeface="+mj-lt"/>
              <a:buAutoNum type="arabicPeriod"/>
              <a:defRPr/>
            </a:pPr>
            <a:r>
              <a:rPr lang="en-US" sz="3150" b="1" dirty="0">
                <a:solidFill>
                  <a:schemeClr val="bg2">
                    <a:lumMod val="25000"/>
                  </a:schemeClr>
                </a:solidFill>
                <a:latin typeface="Times New Roman" pitchFamily="18" charset="0"/>
                <a:cs typeface="Times New Roman" pitchFamily="18" charset="0"/>
              </a:rPr>
              <a:t>Chemical</a:t>
            </a:r>
            <a:r>
              <a:rPr lang="en-US" sz="3150" dirty="0">
                <a:solidFill>
                  <a:schemeClr val="bg2">
                    <a:lumMod val="25000"/>
                  </a:schemeClr>
                </a:solidFill>
                <a:latin typeface="Times New Roman" pitchFamily="18" charset="0"/>
                <a:cs typeface="Times New Roman" pitchFamily="18" charset="0"/>
              </a:rPr>
              <a:t> </a:t>
            </a:r>
            <a:r>
              <a:rPr lang="en-US" sz="3150" b="1" dirty="0">
                <a:solidFill>
                  <a:schemeClr val="bg2">
                    <a:lumMod val="25000"/>
                  </a:schemeClr>
                </a:solidFill>
                <a:latin typeface="Times New Roman" pitchFamily="18" charset="0"/>
                <a:cs typeface="Times New Roman" pitchFamily="18" charset="0"/>
              </a:rPr>
              <a:t>Extraction</a:t>
            </a:r>
            <a:r>
              <a:rPr lang="en-US" sz="3150" dirty="0">
                <a:solidFill>
                  <a:schemeClr val="bg2">
                    <a:lumMod val="25000"/>
                  </a:schemeClr>
                </a:solidFill>
                <a:latin typeface="Times New Roman" pitchFamily="18" charset="0"/>
                <a:cs typeface="Times New Roman" pitchFamily="18" charset="0"/>
              </a:rPr>
              <a:t>: Treat with 125% w/w oil methanol and 0.5% w/w oil sodium methoxide in a 60°C water bath for 60 minutes to extract target compounds.</a:t>
            </a:r>
          </a:p>
          <a:p>
            <a:pPr marL="514350" indent="-514350" algn="just" defTabSz="2879755">
              <a:spcBef>
                <a:spcPct val="20000"/>
              </a:spcBef>
              <a:buFont typeface="+mj-lt"/>
              <a:buAutoNum type="arabicPeriod"/>
              <a:defRPr/>
            </a:pPr>
            <a:endParaRPr lang="en-US" sz="3150" dirty="0">
              <a:solidFill>
                <a:schemeClr val="bg2">
                  <a:lumMod val="25000"/>
                </a:schemeClr>
              </a:solidFill>
              <a:latin typeface="Times New Roman" pitchFamily="18" charset="0"/>
              <a:cs typeface="Times New Roman" pitchFamily="18" charset="0"/>
            </a:endParaRPr>
          </a:p>
          <a:p>
            <a:pPr marL="514350" indent="-514350" algn="just" defTabSz="2879755">
              <a:spcBef>
                <a:spcPct val="20000"/>
              </a:spcBef>
              <a:buFont typeface="+mj-lt"/>
              <a:buAutoNum type="arabicPeriod"/>
              <a:defRPr/>
            </a:pPr>
            <a:r>
              <a:rPr lang="en-US" sz="3150" b="1" dirty="0">
                <a:solidFill>
                  <a:schemeClr val="bg2">
                    <a:lumMod val="25000"/>
                  </a:schemeClr>
                </a:solidFill>
                <a:latin typeface="Times New Roman" pitchFamily="18" charset="0"/>
                <a:cs typeface="Times New Roman" pitchFamily="18" charset="0"/>
              </a:rPr>
              <a:t>Purification</a:t>
            </a:r>
            <a:r>
              <a:rPr lang="en-US" sz="3150" dirty="0">
                <a:solidFill>
                  <a:schemeClr val="bg2">
                    <a:lumMod val="25000"/>
                  </a:schemeClr>
                </a:solidFill>
                <a:latin typeface="Times New Roman" pitchFamily="18" charset="0"/>
                <a:cs typeface="Times New Roman" pitchFamily="18" charset="0"/>
              </a:rPr>
              <a:t>: Wash the sample with equal volume of hexane to remove impurities.</a:t>
            </a:r>
          </a:p>
          <a:p>
            <a:pPr marL="514350" indent="-514350" algn="just" defTabSz="2879755">
              <a:spcBef>
                <a:spcPct val="20000"/>
              </a:spcBef>
              <a:buFont typeface="+mj-lt"/>
              <a:buAutoNum type="arabicPeriod"/>
              <a:defRPr/>
            </a:pPr>
            <a:endParaRPr lang="en-US" sz="3150" dirty="0">
              <a:solidFill>
                <a:schemeClr val="bg2">
                  <a:lumMod val="25000"/>
                </a:schemeClr>
              </a:solidFill>
              <a:latin typeface="Times New Roman" pitchFamily="18" charset="0"/>
              <a:cs typeface="Times New Roman" pitchFamily="18" charset="0"/>
            </a:endParaRPr>
          </a:p>
          <a:p>
            <a:pPr marL="514350" indent="-514350" algn="just" defTabSz="2879755">
              <a:spcBef>
                <a:spcPct val="20000"/>
              </a:spcBef>
              <a:buFont typeface="+mj-lt"/>
              <a:buAutoNum type="arabicPeriod"/>
              <a:defRPr/>
            </a:pPr>
            <a:r>
              <a:rPr lang="en-US" sz="3150" b="1" dirty="0">
                <a:solidFill>
                  <a:schemeClr val="bg2">
                    <a:lumMod val="25000"/>
                  </a:schemeClr>
                </a:solidFill>
                <a:latin typeface="Times New Roman" pitchFamily="18" charset="0"/>
                <a:cs typeface="Times New Roman" pitchFamily="18" charset="0"/>
              </a:rPr>
              <a:t>Analytical</a:t>
            </a:r>
            <a:r>
              <a:rPr lang="en-US" sz="3150" dirty="0">
                <a:solidFill>
                  <a:schemeClr val="bg2">
                    <a:lumMod val="25000"/>
                  </a:schemeClr>
                </a:solidFill>
                <a:latin typeface="Times New Roman" pitchFamily="18" charset="0"/>
                <a:cs typeface="Times New Roman" pitchFamily="18" charset="0"/>
              </a:rPr>
              <a:t> </a:t>
            </a:r>
            <a:r>
              <a:rPr lang="en-US" sz="3150" b="1" dirty="0">
                <a:solidFill>
                  <a:schemeClr val="bg2">
                    <a:lumMod val="25000"/>
                  </a:schemeClr>
                </a:solidFill>
                <a:latin typeface="Times New Roman" pitchFamily="18" charset="0"/>
                <a:cs typeface="Times New Roman" pitchFamily="18" charset="0"/>
              </a:rPr>
              <a:t>Extraction</a:t>
            </a:r>
            <a:r>
              <a:rPr lang="en-US" sz="3150" dirty="0">
                <a:solidFill>
                  <a:schemeClr val="bg2">
                    <a:lumMod val="25000"/>
                  </a:schemeClr>
                </a:solidFill>
                <a:latin typeface="Times New Roman" pitchFamily="18" charset="0"/>
                <a:cs typeface="Times New Roman" pitchFamily="18" charset="0"/>
              </a:rPr>
              <a:t>: Pipette top layer for compound analysis.</a:t>
            </a:r>
            <a:endParaRPr lang="en-US" sz="3150" b="1" u="sng" dirty="0">
              <a:solidFill>
                <a:schemeClr val="bg2">
                  <a:lumMod val="25000"/>
                </a:schemeClr>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4DC7AB8C-0BC8-FAE6-83CD-14ECB066701A}"/>
              </a:ext>
            </a:extLst>
          </p:cNvPr>
          <p:cNvSpPr txBox="1"/>
          <p:nvPr/>
        </p:nvSpPr>
        <p:spPr>
          <a:xfrm>
            <a:off x="29217916" y="20127022"/>
            <a:ext cx="8367721" cy="89562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buFont typeface="Arial"/>
              <a:buChar char="•"/>
            </a:pPr>
            <a:r>
              <a:rPr lang="en-US" sz="3200" b="1" dirty="0">
                <a:solidFill>
                  <a:schemeClr val="bg2">
                    <a:lumMod val="25000"/>
                  </a:schemeClr>
                </a:solidFill>
                <a:latin typeface="Times New Roman"/>
                <a:ea typeface="Calibri"/>
                <a:cs typeface="Times New Roman"/>
              </a:rPr>
              <a:t>Refine GC-MS Method: </a:t>
            </a:r>
            <a:r>
              <a:rPr lang="en-US" sz="3200" dirty="0">
                <a:solidFill>
                  <a:schemeClr val="bg2">
                    <a:lumMod val="25000"/>
                  </a:schemeClr>
                </a:solidFill>
                <a:latin typeface="Times New Roman"/>
                <a:ea typeface="Calibri"/>
                <a:cs typeface="Times New Roman"/>
              </a:rPr>
              <a:t>Improve lipid analysis in </a:t>
            </a:r>
            <a:r>
              <a:rPr lang="en-US" sz="3200" i="1" dirty="0">
                <a:solidFill>
                  <a:schemeClr val="bg2">
                    <a:lumMod val="25000"/>
                  </a:schemeClr>
                </a:solidFill>
                <a:latin typeface="Times New Roman"/>
                <a:ea typeface="Calibri"/>
                <a:cs typeface="Times New Roman"/>
              </a:rPr>
              <a:t>Chlorella </a:t>
            </a:r>
            <a:r>
              <a:rPr lang="en-US" sz="3200" i="1" dirty="0" err="1">
                <a:solidFill>
                  <a:schemeClr val="bg2">
                    <a:lumMod val="25000"/>
                  </a:schemeClr>
                </a:solidFill>
                <a:latin typeface="Times New Roman"/>
                <a:ea typeface="Calibri"/>
                <a:cs typeface="Times New Roman"/>
              </a:rPr>
              <a:t>protothecoides</a:t>
            </a:r>
            <a:r>
              <a:rPr lang="en-US" sz="3200" i="1" dirty="0">
                <a:solidFill>
                  <a:schemeClr val="bg2">
                    <a:lumMod val="25000"/>
                  </a:schemeClr>
                </a:solidFill>
                <a:latin typeface="Times New Roman"/>
                <a:ea typeface="Calibri"/>
                <a:cs typeface="Times New Roman"/>
              </a:rPr>
              <a:t> </a:t>
            </a:r>
            <a:r>
              <a:rPr lang="en-US" sz="3200" dirty="0">
                <a:solidFill>
                  <a:schemeClr val="bg2">
                    <a:lumMod val="25000"/>
                  </a:schemeClr>
                </a:solidFill>
                <a:latin typeface="Times New Roman"/>
                <a:ea typeface="Calibri"/>
                <a:cs typeface="Times New Roman"/>
              </a:rPr>
              <a:t>by exploring new derivatization techniques, optimizing chromatography, and validating accuracy with internal standards or spiked samples.</a:t>
            </a:r>
          </a:p>
          <a:p>
            <a:pPr marL="457200" indent="-457200">
              <a:buFont typeface="Arial"/>
              <a:buChar char="•"/>
            </a:pPr>
            <a:endParaRPr lang="en-US" sz="3200" dirty="0">
              <a:solidFill>
                <a:schemeClr val="bg2">
                  <a:lumMod val="25000"/>
                </a:schemeClr>
              </a:solidFill>
              <a:latin typeface="Times New Roman"/>
              <a:ea typeface="Calibri"/>
              <a:cs typeface="Times New Roman"/>
            </a:endParaRPr>
          </a:p>
          <a:p>
            <a:pPr marL="457200" indent="-457200" algn="just">
              <a:buFont typeface="Arial"/>
              <a:buChar char="•"/>
            </a:pPr>
            <a:r>
              <a:rPr lang="en-US" sz="3200" b="1" dirty="0">
                <a:solidFill>
                  <a:schemeClr val="bg2">
                    <a:lumMod val="25000"/>
                  </a:schemeClr>
                </a:solidFill>
                <a:latin typeface="Times New Roman"/>
                <a:ea typeface="Calibri"/>
                <a:cs typeface="Times New Roman"/>
              </a:rPr>
              <a:t>Advanced Growth Strategies: </a:t>
            </a:r>
            <a:r>
              <a:rPr lang="en-US" sz="3200" dirty="0">
                <a:solidFill>
                  <a:schemeClr val="bg2">
                    <a:lumMod val="25000"/>
                  </a:schemeClr>
                </a:solidFill>
                <a:latin typeface="Times New Roman"/>
                <a:ea typeface="Calibri"/>
                <a:cs typeface="Times New Roman"/>
              </a:rPr>
              <a:t>Enhance </a:t>
            </a:r>
            <a:r>
              <a:rPr lang="en-US" sz="3200" i="1" dirty="0">
                <a:solidFill>
                  <a:schemeClr val="bg2">
                    <a:lumMod val="25000"/>
                  </a:schemeClr>
                </a:solidFill>
                <a:latin typeface="Times New Roman"/>
                <a:ea typeface="Calibri"/>
                <a:cs typeface="Times New Roman"/>
              </a:rPr>
              <a:t>Chlorella </a:t>
            </a:r>
            <a:r>
              <a:rPr lang="en-US" sz="3200" i="1" dirty="0" err="1">
                <a:solidFill>
                  <a:schemeClr val="bg2">
                    <a:lumMod val="25000"/>
                  </a:schemeClr>
                </a:solidFill>
                <a:latin typeface="Times New Roman"/>
                <a:ea typeface="Calibri"/>
                <a:cs typeface="Times New Roman"/>
              </a:rPr>
              <a:t>protothecoides</a:t>
            </a:r>
            <a:r>
              <a:rPr lang="en-US" sz="3200" i="1" dirty="0">
                <a:solidFill>
                  <a:schemeClr val="bg2">
                    <a:lumMod val="25000"/>
                  </a:schemeClr>
                </a:solidFill>
                <a:latin typeface="Times New Roman"/>
                <a:ea typeface="Calibri"/>
                <a:cs typeface="Times New Roman"/>
              </a:rPr>
              <a:t> </a:t>
            </a:r>
            <a:r>
              <a:rPr lang="en-US" sz="3200" dirty="0">
                <a:solidFill>
                  <a:schemeClr val="bg2">
                    <a:lumMod val="25000"/>
                  </a:schemeClr>
                </a:solidFill>
                <a:latin typeface="Times New Roman"/>
                <a:ea typeface="Calibri"/>
                <a:cs typeface="Times New Roman"/>
              </a:rPr>
              <a:t>growth for higher lipid content by adjusting nutrients, optimizing light, testing new culture media, and controlling pH and temperature.</a:t>
            </a:r>
          </a:p>
          <a:p>
            <a:pPr marL="457200" indent="-457200">
              <a:buFont typeface="Arial"/>
              <a:buChar char="•"/>
            </a:pPr>
            <a:endParaRPr lang="en-US" sz="3200" dirty="0">
              <a:solidFill>
                <a:schemeClr val="bg2">
                  <a:lumMod val="25000"/>
                </a:schemeClr>
              </a:solidFill>
              <a:latin typeface="Times New Roman"/>
              <a:ea typeface="Calibri"/>
              <a:cs typeface="Times New Roman"/>
            </a:endParaRPr>
          </a:p>
          <a:p>
            <a:pPr marL="457200" indent="-457200" algn="just">
              <a:buFont typeface="Arial"/>
              <a:buChar char="•"/>
            </a:pPr>
            <a:r>
              <a:rPr lang="en-US" sz="3200" b="1" dirty="0">
                <a:solidFill>
                  <a:schemeClr val="bg2">
                    <a:lumMod val="25000"/>
                  </a:schemeClr>
                </a:solidFill>
                <a:latin typeface="Times New Roman"/>
                <a:ea typeface="Calibri"/>
                <a:cs typeface="Times New Roman"/>
              </a:rPr>
              <a:t>Optimized Cell Lysis: </a:t>
            </a:r>
            <a:r>
              <a:rPr lang="en-US" sz="3200" dirty="0">
                <a:solidFill>
                  <a:schemeClr val="bg2">
                    <a:lumMod val="25000"/>
                  </a:schemeClr>
                </a:solidFill>
                <a:latin typeface="Times New Roman"/>
                <a:ea typeface="Calibri"/>
                <a:cs typeface="Times New Roman"/>
              </a:rPr>
              <a:t>Develop efficient cell lysis methods for </a:t>
            </a:r>
            <a:r>
              <a:rPr lang="en-US" sz="3200" i="1" dirty="0">
                <a:solidFill>
                  <a:schemeClr val="bg2">
                    <a:lumMod val="25000"/>
                  </a:schemeClr>
                </a:solidFill>
                <a:latin typeface="Times New Roman"/>
                <a:ea typeface="Calibri"/>
                <a:cs typeface="Times New Roman"/>
              </a:rPr>
              <a:t>Chlorella </a:t>
            </a:r>
            <a:r>
              <a:rPr lang="en-US" sz="3200" i="1" dirty="0" err="1">
                <a:solidFill>
                  <a:schemeClr val="bg2">
                    <a:lumMod val="25000"/>
                  </a:schemeClr>
                </a:solidFill>
                <a:latin typeface="Times New Roman"/>
                <a:ea typeface="Calibri"/>
                <a:cs typeface="Times New Roman"/>
              </a:rPr>
              <a:t>protothecoides</a:t>
            </a:r>
            <a:r>
              <a:rPr lang="en-US" sz="3200" dirty="0">
                <a:solidFill>
                  <a:schemeClr val="bg2">
                    <a:lumMod val="25000"/>
                  </a:schemeClr>
                </a:solidFill>
                <a:latin typeface="Times New Roman"/>
                <a:ea typeface="Calibri"/>
                <a:cs typeface="Times New Roman"/>
              </a:rPr>
              <a:t>, using mechanical disruption, enzymes, and specialized lysis buffers for better lipid extraction.</a:t>
            </a:r>
          </a:p>
        </p:txBody>
      </p:sp>
      <p:sp>
        <p:nvSpPr>
          <p:cNvPr id="11" name="TextBox 10">
            <a:extLst>
              <a:ext uri="{FF2B5EF4-FFF2-40B4-BE49-F238E27FC236}">
                <a16:creationId xmlns:a16="http://schemas.microsoft.com/office/drawing/2014/main" id="{C7E56A05-E594-C87B-C803-AF499FBCC8A7}"/>
              </a:ext>
            </a:extLst>
          </p:cNvPr>
          <p:cNvSpPr txBox="1"/>
          <p:nvPr/>
        </p:nvSpPr>
        <p:spPr>
          <a:xfrm>
            <a:off x="430207" y="16379666"/>
            <a:ext cx="8143330" cy="601383"/>
          </a:xfrm>
          <a:prstGeom prst="rect">
            <a:avLst/>
          </a:prstGeom>
          <a:noFill/>
        </p:spPr>
        <p:txBody>
          <a:bodyPr wrap="square" rtlCol="0">
            <a:spAutoFit/>
          </a:bodyPr>
          <a:lstStyle/>
          <a:p>
            <a:pPr algn="ctr"/>
            <a:r>
              <a:rPr lang="en-US" sz="3308" b="1" u="sng" dirty="0">
                <a:solidFill>
                  <a:schemeClr val="bg2">
                    <a:lumMod val="25000"/>
                  </a:schemeClr>
                </a:solidFill>
                <a:latin typeface="Times New Roman" panose="02020603050405020304" pitchFamily="18" charset="0"/>
                <a:cs typeface="Times New Roman" panose="02020603050405020304" pitchFamily="18" charset="0"/>
              </a:rPr>
              <a:t>Materials and Devices</a:t>
            </a:r>
            <a:endParaRPr lang="en-US" sz="21228" dirty="0"/>
          </a:p>
        </p:txBody>
      </p:sp>
      <p:sp>
        <p:nvSpPr>
          <p:cNvPr id="2" name="Text Placeholder 1"/>
          <p:cNvSpPr>
            <a:spLocks noGrp="1"/>
          </p:cNvSpPr>
          <p:nvPr>
            <p:ph type="body" sz="quarter" idx="10"/>
          </p:nvPr>
        </p:nvSpPr>
        <p:spPr>
          <a:xfrm>
            <a:off x="423968" y="6777465"/>
            <a:ext cx="8584215" cy="9214808"/>
          </a:xfrm>
        </p:spPr>
        <p:txBody>
          <a:bodyPr wrap="square" lIns="228589" tIns="228589" rIns="228589" bIns="228589" anchor="t">
            <a:spAutoFit/>
          </a:bodyPr>
          <a:lstStyle/>
          <a:p>
            <a:pPr algn="just"/>
            <a:r>
              <a:rPr lang="en-US" sz="3150" dirty="0">
                <a:solidFill>
                  <a:schemeClr val="bg2">
                    <a:lumMod val="25000"/>
                  </a:schemeClr>
                </a:solidFill>
                <a:latin typeface="Times New Roman"/>
                <a:cs typeface="Times New Roman"/>
              </a:rPr>
              <a:t>Algae-based biofuels, particularly those derived from </a:t>
            </a:r>
            <a:r>
              <a:rPr lang="en-US" sz="3150" i="1" dirty="0">
                <a:solidFill>
                  <a:schemeClr val="bg2">
                    <a:lumMod val="25000"/>
                  </a:schemeClr>
                </a:solidFill>
                <a:latin typeface="Times New Roman"/>
                <a:cs typeface="Times New Roman"/>
              </a:rPr>
              <a:t>Chlorella </a:t>
            </a:r>
            <a:r>
              <a:rPr lang="en-US" sz="3150" i="1" dirty="0" err="1">
                <a:solidFill>
                  <a:schemeClr val="bg2">
                    <a:lumMod val="25000"/>
                  </a:schemeClr>
                </a:solidFill>
                <a:latin typeface="Times New Roman"/>
                <a:cs typeface="Times New Roman"/>
              </a:rPr>
              <a:t>protothecoides</a:t>
            </a:r>
            <a:r>
              <a:rPr lang="en-US" sz="3150" i="1" dirty="0">
                <a:solidFill>
                  <a:schemeClr val="bg2">
                    <a:lumMod val="25000"/>
                  </a:schemeClr>
                </a:solidFill>
                <a:latin typeface="Times New Roman"/>
                <a:cs typeface="Times New Roman"/>
              </a:rPr>
              <a:t> </a:t>
            </a:r>
            <a:r>
              <a:rPr lang="en-US" sz="3150" dirty="0">
                <a:solidFill>
                  <a:schemeClr val="bg2">
                    <a:lumMod val="25000"/>
                  </a:schemeClr>
                </a:solidFill>
                <a:latin typeface="Times New Roman"/>
                <a:cs typeface="Times New Roman"/>
              </a:rPr>
              <a:t>with its high lipid content and rapid growth, offer a promising sustainable energy alternative to fossil fuels. This abstract highlights the unique characteristics and potential of </a:t>
            </a:r>
            <a:r>
              <a:rPr lang="en-US" sz="3150" i="1" dirty="0">
                <a:solidFill>
                  <a:schemeClr val="bg2">
                    <a:lumMod val="25000"/>
                  </a:schemeClr>
                </a:solidFill>
                <a:latin typeface="Times New Roman"/>
                <a:cs typeface="Times New Roman"/>
              </a:rPr>
              <a:t>Chlorella </a:t>
            </a:r>
            <a:r>
              <a:rPr lang="en-US" sz="3150" i="1" dirty="0" err="1">
                <a:solidFill>
                  <a:schemeClr val="bg2">
                    <a:lumMod val="25000"/>
                  </a:schemeClr>
                </a:solidFill>
                <a:latin typeface="Times New Roman"/>
                <a:cs typeface="Times New Roman"/>
              </a:rPr>
              <a:t>protothecoides</a:t>
            </a:r>
            <a:r>
              <a:rPr lang="en-US" sz="3150" i="1" dirty="0">
                <a:solidFill>
                  <a:schemeClr val="bg2">
                    <a:lumMod val="25000"/>
                  </a:schemeClr>
                </a:solidFill>
                <a:latin typeface="Times New Roman"/>
                <a:cs typeface="Times New Roman"/>
              </a:rPr>
              <a:t> </a:t>
            </a:r>
            <a:r>
              <a:rPr lang="en-US" sz="3150" dirty="0">
                <a:solidFill>
                  <a:schemeClr val="bg2">
                    <a:lumMod val="25000"/>
                  </a:schemeClr>
                </a:solidFill>
                <a:latin typeface="Times New Roman"/>
                <a:cs typeface="Times New Roman"/>
              </a:rPr>
              <a:t>for biofuel production, advocating for continued research and investment in algae-based biofuels for a greener future.</a:t>
            </a:r>
            <a:endParaRPr lang="en-US" sz="3300" b="1" u="sng" dirty="0">
              <a:solidFill>
                <a:schemeClr val="bg2">
                  <a:lumMod val="25000"/>
                </a:schemeClr>
              </a:solidFill>
              <a:latin typeface="Times New Roman"/>
              <a:cs typeface="Times New Roman"/>
            </a:endParaRPr>
          </a:p>
          <a:p>
            <a:pPr algn="ctr"/>
            <a:r>
              <a:rPr lang="en-US" sz="3300" b="1" u="sng" dirty="0">
                <a:solidFill>
                  <a:schemeClr val="bg2">
                    <a:lumMod val="25000"/>
                  </a:schemeClr>
                </a:solidFill>
                <a:latin typeface="Times New Roman"/>
                <a:cs typeface="Times New Roman"/>
              </a:rPr>
              <a:t>Objectives</a:t>
            </a:r>
          </a:p>
          <a:p>
            <a:endParaRPr lang="en-US" sz="3150" dirty="0">
              <a:solidFill>
                <a:schemeClr val="bg2">
                  <a:lumMod val="25000"/>
                </a:schemeClr>
              </a:solidFill>
              <a:latin typeface="Times New Roman"/>
              <a:cs typeface="Times New Roman"/>
            </a:endParaRPr>
          </a:p>
          <a:p>
            <a:pPr marL="720090" indent="-720090" algn="just">
              <a:buFont typeface="Arial" panose="020B0604020202020204" pitchFamily="34" charset="0"/>
              <a:buChar char="•"/>
            </a:pPr>
            <a:r>
              <a:rPr lang="en-US" sz="3150" dirty="0">
                <a:solidFill>
                  <a:schemeClr val="bg2">
                    <a:lumMod val="25000"/>
                  </a:schemeClr>
                </a:solidFill>
                <a:latin typeface="Times New Roman"/>
                <a:cs typeface="Times New Roman"/>
              </a:rPr>
              <a:t>Maximize lipid extraction from </a:t>
            </a:r>
            <a:r>
              <a:rPr lang="en-US" sz="3150" i="1" dirty="0">
                <a:solidFill>
                  <a:schemeClr val="bg2">
                    <a:lumMod val="25000"/>
                  </a:schemeClr>
                </a:solidFill>
                <a:latin typeface="Times New Roman"/>
                <a:cs typeface="Times New Roman"/>
              </a:rPr>
              <a:t>Chlorella </a:t>
            </a:r>
            <a:r>
              <a:rPr lang="en-US" sz="3150" i="1" dirty="0" err="1">
                <a:solidFill>
                  <a:schemeClr val="bg2">
                    <a:lumMod val="25000"/>
                  </a:schemeClr>
                </a:solidFill>
                <a:latin typeface="Times New Roman"/>
                <a:cs typeface="Times New Roman"/>
              </a:rPr>
              <a:t>protothecoides</a:t>
            </a:r>
            <a:r>
              <a:rPr lang="en-US" sz="3150" i="1" dirty="0">
                <a:solidFill>
                  <a:schemeClr val="bg2">
                    <a:lumMod val="25000"/>
                  </a:schemeClr>
                </a:solidFill>
                <a:latin typeface="Times New Roman"/>
                <a:cs typeface="Times New Roman"/>
              </a:rPr>
              <a:t> </a:t>
            </a:r>
            <a:r>
              <a:rPr lang="en-US" sz="3150" dirty="0">
                <a:solidFill>
                  <a:schemeClr val="bg2">
                    <a:lumMod val="25000"/>
                  </a:schemeClr>
                </a:solidFill>
                <a:latin typeface="Times New Roman"/>
                <a:cs typeface="Times New Roman"/>
              </a:rPr>
              <a:t>with an optimized solvent system. </a:t>
            </a:r>
          </a:p>
          <a:p>
            <a:pPr marL="720090" indent="-720090" algn="just">
              <a:buFont typeface="Arial" panose="020B0604020202020204" pitchFamily="34" charset="0"/>
              <a:buChar char="•"/>
            </a:pPr>
            <a:endParaRPr lang="en-US" sz="3150" dirty="0">
              <a:solidFill>
                <a:schemeClr val="bg2">
                  <a:lumMod val="25000"/>
                </a:schemeClr>
              </a:solidFill>
              <a:latin typeface="Times New Roman"/>
              <a:cs typeface="Times New Roman"/>
            </a:endParaRPr>
          </a:p>
          <a:p>
            <a:pPr marL="720090" indent="-720090" algn="just">
              <a:buFont typeface="Arial" panose="020B0604020202020204" pitchFamily="34" charset="0"/>
              <a:buChar char="•"/>
            </a:pPr>
            <a:r>
              <a:rPr lang="en-US" sz="3150" dirty="0">
                <a:solidFill>
                  <a:schemeClr val="bg2">
                    <a:lumMod val="25000"/>
                  </a:schemeClr>
                </a:solidFill>
                <a:latin typeface="Times New Roman"/>
                <a:cs typeface="Times New Roman"/>
              </a:rPr>
              <a:t>Analyze lipid composition using GC-MS for detailed profiling.</a:t>
            </a:r>
            <a:endParaRPr lang="en-US" sz="3150" dirty="0">
              <a:solidFill>
                <a:schemeClr val="bg2">
                  <a:lumMod val="25000"/>
                </a:schemeClr>
              </a:solidFill>
            </a:endParaRPr>
          </a:p>
        </p:txBody>
      </p:sp>
      <p:sp>
        <p:nvSpPr>
          <p:cNvPr id="14" name="TextBox 13">
            <a:extLst>
              <a:ext uri="{FF2B5EF4-FFF2-40B4-BE49-F238E27FC236}">
                <a16:creationId xmlns:a16="http://schemas.microsoft.com/office/drawing/2014/main" id="{9A1194BA-9DDB-EEC0-31A7-E8A4E7DEA5E3}"/>
              </a:ext>
            </a:extLst>
          </p:cNvPr>
          <p:cNvSpPr txBox="1"/>
          <p:nvPr/>
        </p:nvSpPr>
        <p:spPr>
          <a:xfrm>
            <a:off x="21176333" y="11246229"/>
            <a:ext cx="7851939" cy="577081"/>
          </a:xfrm>
          <a:prstGeom prst="rect">
            <a:avLst/>
          </a:prstGeom>
          <a:noFill/>
        </p:spPr>
        <p:txBody>
          <a:bodyPr wrap="square" lIns="91440" tIns="45720" rIns="91440" bIns="45720" rtlCol="0" anchor="t">
            <a:spAutoFit/>
          </a:bodyPr>
          <a:lstStyle/>
          <a:p>
            <a:pPr marL="539750" indent="-539750" algn="just">
              <a:buFont typeface="Arial" panose="020B0604020202020204" pitchFamily="34" charset="0"/>
              <a:buChar char="•"/>
            </a:pPr>
            <a:r>
              <a:rPr lang="en-US" sz="3150" dirty="0">
                <a:solidFill>
                  <a:srgbClr val="738AC8">
                    <a:lumMod val="50000"/>
                  </a:srgbClr>
                </a:solidFill>
                <a:latin typeface="Times New Roman" panose="02020603050405020304" pitchFamily="18" charset="0"/>
                <a:cs typeface="Times New Roman" panose="02020603050405020304" pitchFamily="18" charset="0"/>
              </a:rPr>
              <a:t>Brightfield image of non-lysed cells</a:t>
            </a:r>
            <a:endParaRPr lang="en-US" sz="315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E99CAAA6-5887-13F8-D83F-59B9DD205F32}"/>
              </a:ext>
            </a:extLst>
          </p:cNvPr>
          <p:cNvSpPr txBox="1"/>
          <p:nvPr/>
        </p:nvSpPr>
        <p:spPr>
          <a:xfrm>
            <a:off x="23066991" y="20027355"/>
            <a:ext cx="3767240" cy="577081"/>
          </a:xfrm>
          <a:prstGeom prst="rect">
            <a:avLst/>
          </a:prstGeom>
          <a:noFill/>
        </p:spPr>
        <p:txBody>
          <a:bodyPr wrap="square" lIns="91440" tIns="45720" rIns="91440" bIns="45720" rtlCol="0" anchor="t">
            <a:spAutoFit/>
          </a:bodyPr>
          <a:lstStyle/>
          <a:p>
            <a:pPr algn="just"/>
            <a:r>
              <a:rPr lang="en-US" sz="3150" b="1" dirty="0">
                <a:solidFill>
                  <a:srgbClr val="738AC8">
                    <a:lumMod val="50000"/>
                  </a:srgbClr>
                </a:solidFill>
                <a:latin typeface="Times New Roman" panose="02020603050405020304" pitchFamily="18" charset="0"/>
                <a:cs typeface="Times New Roman" panose="02020603050405020304" pitchFamily="18" charset="0"/>
              </a:rPr>
              <a:t>GC-MS Analysis</a:t>
            </a:r>
            <a:endParaRPr lang="en-US" sz="315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51EFFC5-8591-C2B4-686D-1103F8FCA5B2}"/>
              </a:ext>
            </a:extLst>
          </p:cNvPr>
          <p:cNvSpPr txBox="1"/>
          <p:nvPr/>
        </p:nvSpPr>
        <p:spPr>
          <a:xfrm>
            <a:off x="10142246" y="24474975"/>
            <a:ext cx="8462336" cy="7363554"/>
          </a:xfrm>
          <a:prstGeom prst="rect">
            <a:avLst/>
          </a:prstGeom>
          <a:noFill/>
        </p:spPr>
        <p:txBody>
          <a:bodyPr wrap="square" lIns="91440" tIns="45720" rIns="91440" bIns="45720" rtlCol="0" anchor="t">
            <a:spAutoFit/>
          </a:bodyPr>
          <a:lstStyle/>
          <a:p>
            <a:pPr algn="just" defTabSz="2879755">
              <a:spcBef>
                <a:spcPct val="20000"/>
              </a:spcBef>
              <a:defRPr/>
            </a:pPr>
            <a:endParaRPr lang="en-US" sz="3150" b="1" u="sng" dirty="0">
              <a:solidFill>
                <a:schemeClr val="bg2">
                  <a:lumMod val="25000"/>
                </a:schemeClr>
              </a:solidFill>
              <a:latin typeface="Times New Roman" pitchFamily="18" charset="0"/>
              <a:cs typeface="Times New Roman" pitchFamily="18" charset="0"/>
            </a:endParaRPr>
          </a:p>
          <a:p>
            <a:pPr algn="just" defTabSz="2879755">
              <a:spcBef>
                <a:spcPct val="20000"/>
              </a:spcBef>
              <a:defRPr/>
            </a:pPr>
            <a:r>
              <a:rPr lang="en-US" sz="3150" b="1" u="sng" dirty="0">
                <a:solidFill>
                  <a:schemeClr val="bg2">
                    <a:lumMod val="25000"/>
                  </a:schemeClr>
                </a:solidFill>
                <a:latin typeface="Times New Roman"/>
                <a:cs typeface="Times New Roman"/>
              </a:rPr>
              <a:t>Analysis</a:t>
            </a:r>
          </a:p>
          <a:p>
            <a:pPr algn="just" defTabSz="2879755">
              <a:spcBef>
                <a:spcPct val="20000"/>
              </a:spcBef>
              <a:defRPr/>
            </a:pPr>
            <a:endParaRPr lang="en-US" sz="3150" b="1" u="sng" dirty="0">
              <a:solidFill>
                <a:schemeClr val="bg2">
                  <a:lumMod val="25000"/>
                </a:schemeClr>
              </a:solidFill>
              <a:latin typeface="Times New Roman"/>
              <a:cs typeface="Times New Roman"/>
            </a:endParaRPr>
          </a:p>
          <a:p>
            <a:pPr marL="514350" indent="-514350" algn="just" defTabSz="2879755">
              <a:spcBef>
                <a:spcPct val="20000"/>
              </a:spcBef>
              <a:buFont typeface="+mj-lt"/>
              <a:buAutoNum type="arabicPeriod"/>
              <a:defRPr/>
            </a:pPr>
            <a:r>
              <a:rPr lang="en-US" sz="3150" b="1" dirty="0">
                <a:solidFill>
                  <a:schemeClr val="bg2">
                    <a:lumMod val="25000"/>
                  </a:schemeClr>
                </a:solidFill>
                <a:latin typeface="Times New Roman"/>
                <a:cs typeface="Times New Roman"/>
              </a:rPr>
              <a:t>Microscopy: </a:t>
            </a:r>
            <a:r>
              <a:rPr lang="en-US" sz="3150" dirty="0">
                <a:solidFill>
                  <a:schemeClr val="bg2">
                    <a:lumMod val="25000"/>
                  </a:schemeClr>
                </a:solidFill>
                <a:latin typeface="Times New Roman"/>
                <a:cs typeface="Times New Roman"/>
              </a:rPr>
              <a:t>Observing cells under microscope for wall rupture &amp; lipid release.</a:t>
            </a:r>
          </a:p>
          <a:p>
            <a:pPr marL="514350" indent="-514350" algn="just" defTabSz="2879755">
              <a:spcBef>
                <a:spcPct val="20000"/>
              </a:spcBef>
              <a:buFont typeface="+mj-lt"/>
              <a:buAutoNum type="arabicPeriod"/>
              <a:defRPr/>
            </a:pPr>
            <a:endParaRPr lang="en-US" sz="3150" b="1" dirty="0">
              <a:solidFill>
                <a:schemeClr val="bg2">
                  <a:lumMod val="25000"/>
                </a:schemeClr>
              </a:solidFill>
              <a:latin typeface="Times New Roman"/>
              <a:cs typeface="Times New Roman"/>
            </a:endParaRPr>
          </a:p>
          <a:p>
            <a:pPr marL="514350" indent="-514350" algn="just" defTabSz="2879755">
              <a:spcBef>
                <a:spcPct val="20000"/>
              </a:spcBef>
              <a:buFont typeface="+mj-lt"/>
              <a:buAutoNum type="arabicPeriod"/>
              <a:defRPr/>
            </a:pPr>
            <a:r>
              <a:rPr lang="en-US" sz="3150" b="1" dirty="0">
                <a:solidFill>
                  <a:schemeClr val="bg2">
                    <a:lumMod val="25000"/>
                  </a:schemeClr>
                </a:solidFill>
                <a:latin typeface="Times New Roman"/>
                <a:cs typeface="Times New Roman"/>
              </a:rPr>
              <a:t>GC-MS TEMPERATURE PROGRAM:</a:t>
            </a:r>
          </a:p>
          <a:p>
            <a:pPr marL="514350" indent="-514350" algn="just" defTabSz="2879755">
              <a:spcBef>
                <a:spcPct val="20000"/>
              </a:spcBef>
              <a:buFont typeface="+mj-lt"/>
              <a:buAutoNum type="arabicPeriod"/>
              <a:defRPr/>
            </a:pPr>
            <a:endParaRPr lang="en-US" sz="3150" b="1" dirty="0">
              <a:solidFill>
                <a:schemeClr val="bg2">
                  <a:lumMod val="25000"/>
                </a:schemeClr>
              </a:solidFill>
              <a:latin typeface="Times New Roman"/>
              <a:cs typeface="Times New Roman"/>
            </a:endParaRPr>
          </a:p>
          <a:p>
            <a:pPr marL="514350" indent="-514350" algn="just" defTabSz="2879755">
              <a:spcBef>
                <a:spcPct val="20000"/>
              </a:spcBef>
              <a:buFont typeface="Arial" panose="020B0604020202020204" pitchFamily="34" charset="0"/>
              <a:buChar char="•"/>
              <a:defRPr/>
            </a:pPr>
            <a:r>
              <a:rPr lang="en-US" sz="3150" dirty="0">
                <a:solidFill>
                  <a:schemeClr val="bg2">
                    <a:lumMod val="25000"/>
                  </a:schemeClr>
                </a:solidFill>
                <a:latin typeface="Times New Roman"/>
                <a:cs typeface="Times New Roman"/>
              </a:rPr>
              <a:t>60°C ramping to 250°C at 5°C/min</a:t>
            </a:r>
          </a:p>
          <a:p>
            <a:pPr marL="514350" indent="-514350" algn="just" defTabSz="2879755">
              <a:spcBef>
                <a:spcPct val="20000"/>
              </a:spcBef>
              <a:buFont typeface="Arial" panose="020B0604020202020204" pitchFamily="34" charset="0"/>
              <a:buChar char="•"/>
              <a:defRPr/>
            </a:pPr>
            <a:r>
              <a:rPr lang="en-US" sz="3150" dirty="0">
                <a:solidFill>
                  <a:schemeClr val="bg2">
                    <a:lumMod val="25000"/>
                  </a:schemeClr>
                </a:solidFill>
                <a:latin typeface="Times New Roman"/>
                <a:cs typeface="Times New Roman"/>
              </a:rPr>
              <a:t>Insert 1 </a:t>
            </a:r>
            <a:r>
              <a:rPr lang="en-US" sz="3150" dirty="0" err="1">
                <a:solidFill>
                  <a:schemeClr val="bg2">
                    <a:lumMod val="25000"/>
                  </a:schemeClr>
                </a:solidFill>
                <a:latin typeface="Times New Roman"/>
                <a:cs typeface="Times New Roman"/>
              </a:rPr>
              <a:t>uL</a:t>
            </a:r>
            <a:r>
              <a:rPr lang="en-US" sz="3150" dirty="0">
                <a:solidFill>
                  <a:schemeClr val="bg2">
                    <a:lumMod val="25000"/>
                  </a:schemeClr>
                </a:solidFill>
                <a:latin typeface="Times New Roman"/>
                <a:cs typeface="Times New Roman"/>
              </a:rPr>
              <a:t> into a 100:1 split injection</a:t>
            </a:r>
          </a:p>
          <a:p>
            <a:pPr marL="514350" indent="-514350" algn="just" defTabSz="2879755">
              <a:spcBef>
                <a:spcPct val="20000"/>
              </a:spcBef>
              <a:buFont typeface="Arial" panose="020B0604020202020204" pitchFamily="34" charset="0"/>
              <a:buChar char="•"/>
              <a:defRPr/>
            </a:pPr>
            <a:r>
              <a:rPr lang="en-US" sz="3150" dirty="0">
                <a:solidFill>
                  <a:schemeClr val="bg2">
                    <a:lumMod val="25000"/>
                  </a:schemeClr>
                </a:solidFill>
                <a:latin typeface="Times New Roman"/>
                <a:cs typeface="Times New Roman"/>
              </a:rPr>
              <a:t>Using GC-MS program, analyze what left the column</a:t>
            </a:r>
          </a:p>
          <a:p>
            <a:pPr marL="514350" indent="-514350" algn="just" defTabSz="2879755">
              <a:spcBef>
                <a:spcPct val="20000"/>
              </a:spcBef>
              <a:buFont typeface="Arial" panose="020B0604020202020204" pitchFamily="34" charset="0"/>
              <a:buChar char="•"/>
              <a:defRPr/>
            </a:pPr>
            <a:endParaRPr lang="en-US" sz="3150" dirty="0">
              <a:solidFill>
                <a:schemeClr val="bg2">
                  <a:lumMod val="25000"/>
                </a:schemeClr>
              </a:solidFill>
              <a:latin typeface="Times New Roman"/>
              <a:cs typeface="Times New Roman"/>
            </a:endParaRPr>
          </a:p>
        </p:txBody>
      </p:sp>
      <p:pic>
        <p:nvPicPr>
          <p:cNvPr id="1028" name="Picture 4">
            <a:extLst>
              <a:ext uri="{FF2B5EF4-FFF2-40B4-BE49-F238E27FC236}">
                <a16:creationId xmlns:a16="http://schemas.microsoft.com/office/drawing/2014/main" id="{C9D3436C-6FD2-54C3-B78A-92843F4334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48" t="-577" r="9476" b="5220"/>
          <a:stretch/>
        </p:blipFill>
        <p:spPr bwMode="auto">
          <a:xfrm>
            <a:off x="710509" y="23795634"/>
            <a:ext cx="8020602" cy="65466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2B5955C7-4FB5-C635-FA29-14C8FDE3F2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5714" y="5921806"/>
            <a:ext cx="7875401" cy="59015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6B10D37-42B4-6A6C-5FC4-1B3ACB1F61DF}"/>
              </a:ext>
            </a:extLst>
          </p:cNvPr>
          <p:cNvPicPr>
            <a:picLocks noChangeAspect="1"/>
          </p:cNvPicPr>
          <p:nvPr/>
        </p:nvPicPr>
        <p:blipFill rotWithShape="1">
          <a:blip r:embed="rId5"/>
          <a:srcRect l="49177" t="13039" r="83" b="-186"/>
          <a:stretch/>
        </p:blipFill>
        <p:spPr>
          <a:xfrm>
            <a:off x="29581869" y="5717237"/>
            <a:ext cx="7039790" cy="5592637"/>
          </a:xfrm>
          <a:prstGeom prst="rect">
            <a:avLst/>
          </a:prstGeom>
        </p:spPr>
      </p:pic>
      <p:pic>
        <p:nvPicPr>
          <p:cNvPr id="33" name="Picture 32">
            <a:extLst>
              <a:ext uri="{FF2B5EF4-FFF2-40B4-BE49-F238E27FC236}">
                <a16:creationId xmlns:a16="http://schemas.microsoft.com/office/drawing/2014/main" id="{1946BE53-816C-A980-1CBB-D9B78CF0BE85}"/>
              </a:ext>
            </a:extLst>
          </p:cNvPr>
          <p:cNvPicPr>
            <a:picLocks noChangeAspect="1"/>
          </p:cNvPicPr>
          <p:nvPr/>
        </p:nvPicPr>
        <p:blipFill rotWithShape="1">
          <a:blip r:embed="rId6"/>
          <a:srcRect l="59082" t="-219" r="9960" b="-1"/>
          <a:stretch/>
        </p:blipFill>
        <p:spPr>
          <a:xfrm>
            <a:off x="20319353" y="20747390"/>
            <a:ext cx="8555700" cy="8113075"/>
          </a:xfrm>
          <a:prstGeom prst="rect">
            <a:avLst/>
          </a:prstGeom>
        </p:spPr>
      </p:pic>
      <p:sp>
        <p:nvSpPr>
          <p:cNvPr id="43" name="TextBox 42">
            <a:extLst>
              <a:ext uri="{FF2B5EF4-FFF2-40B4-BE49-F238E27FC236}">
                <a16:creationId xmlns:a16="http://schemas.microsoft.com/office/drawing/2014/main" id="{E3D21B14-4EFA-E0F1-9BF8-4C6C33A2924E}"/>
              </a:ext>
            </a:extLst>
          </p:cNvPr>
          <p:cNvSpPr txBox="1"/>
          <p:nvPr/>
        </p:nvSpPr>
        <p:spPr>
          <a:xfrm>
            <a:off x="20232955" y="28818742"/>
            <a:ext cx="9262516"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200" b="1" dirty="0">
                <a:solidFill>
                  <a:schemeClr val="bg2">
                    <a:lumMod val="25000"/>
                  </a:schemeClr>
                </a:solidFill>
                <a:latin typeface="Times New Roman"/>
                <a:ea typeface="Calibri"/>
                <a:cs typeface="Times New Roman"/>
              </a:rPr>
              <a:t>Peak 1:Methyl Palmitate – 23% of peak area</a:t>
            </a:r>
          </a:p>
          <a:p>
            <a:pPr marL="457200" indent="-457200">
              <a:buFont typeface="Arial"/>
              <a:buChar char="•"/>
            </a:pPr>
            <a:endParaRPr lang="en-US" sz="3200" b="1" dirty="0">
              <a:solidFill>
                <a:schemeClr val="bg2">
                  <a:lumMod val="25000"/>
                </a:schemeClr>
              </a:solidFill>
              <a:latin typeface="Times New Roman"/>
              <a:ea typeface="Calibri"/>
              <a:cs typeface="Times New Roman"/>
            </a:endParaRPr>
          </a:p>
          <a:p>
            <a:pPr marL="457200" indent="-457200">
              <a:buFont typeface="Arial"/>
              <a:buChar char="•"/>
            </a:pPr>
            <a:r>
              <a:rPr lang="en-US" sz="3200" b="1" dirty="0">
                <a:solidFill>
                  <a:schemeClr val="bg2">
                    <a:lumMod val="25000"/>
                  </a:schemeClr>
                </a:solidFill>
                <a:latin typeface="Times New Roman"/>
                <a:ea typeface="Calibri"/>
                <a:cs typeface="Times New Roman"/>
              </a:rPr>
              <a:t>Peak 2: 9,12 Octadecadienoic acid methyl ester – 71% of peak area</a:t>
            </a:r>
          </a:p>
          <a:p>
            <a:pPr marL="457200" indent="-457200">
              <a:buFont typeface="Arial"/>
              <a:buChar char="•"/>
            </a:pPr>
            <a:endParaRPr lang="en-US" sz="3200" b="1" dirty="0">
              <a:solidFill>
                <a:schemeClr val="bg2">
                  <a:lumMod val="25000"/>
                </a:schemeClr>
              </a:solidFill>
              <a:latin typeface="Times New Roman"/>
              <a:ea typeface="Calibri"/>
              <a:cs typeface="Times New Roman"/>
            </a:endParaRPr>
          </a:p>
          <a:p>
            <a:pPr marL="457200" indent="-457200">
              <a:buFont typeface="Arial"/>
              <a:buChar char="•"/>
            </a:pPr>
            <a:r>
              <a:rPr lang="en-US" sz="3200" b="1" dirty="0">
                <a:solidFill>
                  <a:schemeClr val="bg2">
                    <a:lumMod val="25000"/>
                  </a:schemeClr>
                </a:solidFill>
                <a:latin typeface="Times New Roman"/>
                <a:ea typeface="Calibri"/>
                <a:cs typeface="Times New Roman"/>
              </a:rPr>
              <a:t>Peak 3: Methyl 11 </a:t>
            </a:r>
            <a:r>
              <a:rPr lang="en-US" sz="3200" b="1" dirty="0" err="1">
                <a:solidFill>
                  <a:schemeClr val="bg2">
                    <a:lumMod val="25000"/>
                  </a:schemeClr>
                </a:solidFill>
                <a:latin typeface="Times New Roman"/>
                <a:ea typeface="Calibri"/>
                <a:cs typeface="Times New Roman"/>
              </a:rPr>
              <a:t>Eicosenoate</a:t>
            </a:r>
            <a:r>
              <a:rPr lang="en-US" sz="3200" b="1" dirty="0">
                <a:solidFill>
                  <a:schemeClr val="bg2">
                    <a:lumMod val="25000"/>
                  </a:schemeClr>
                </a:solidFill>
                <a:latin typeface="Times New Roman"/>
                <a:ea typeface="Calibri"/>
                <a:cs typeface="Times New Roman"/>
              </a:rPr>
              <a:t> – 5% of peak area</a:t>
            </a:r>
          </a:p>
        </p:txBody>
      </p:sp>
      <p:sp>
        <p:nvSpPr>
          <p:cNvPr id="44" name="TextBox 43">
            <a:extLst>
              <a:ext uri="{FF2B5EF4-FFF2-40B4-BE49-F238E27FC236}">
                <a16:creationId xmlns:a16="http://schemas.microsoft.com/office/drawing/2014/main" id="{5315C99A-38E4-69C0-3350-62E578DC2359}"/>
              </a:ext>
            </a:extLst>
          </p:cNvPr>
          <p:cNvSpPr txBox="1"/>
          <p:nvPr/>
        </p:nvSpPr>
        <p:spPr>
          <a:xfrm>
            <a:off x="23037838" y="24305241"/>
            <a:ext cx="502102" cy="1129412"/>
          </a:xfrm>
          <a:prstGeom prst="rect">
            <a:avLst/>
          </a:prstGeom>
          <a:noFill/>
        </p:spPr>
        <p:txBody>
          <a:bodyPr wrap="square" rtlCol="0">
            <a:spAutoFit/>
          </a:bodyPr>
          <a:lstStyle/>
          <a:p>
            <a:r>
              <a:rPr lang="en-US" dirty="0"/>
              <a:t>1</a:t>
            </a:r>
          </a:p>
        </p:txBody>
      </p:sp>
      <p:sp>
        <p:nvSpPr>
          <p:cNvPr id="45" name="TextBox 44">
            <a:extLst>
              <a:ext uri="{FF2B5EF4-FFF2-40B4-BE49-F238E27FC236}">
                <a16:creationId xmlns:a16="http://schemas.microsoft.com/office/drawing/2014/main" id="{8FF777DD-C10F-160A-A57F-9F024F38D865}"/>
              </a:ext>
            </a:extLst>
          </p:cNvPr>
          <p:cNvSpPr txBox="1"/>
          <p:nvPr/>
        </p:nvSpPr>
        <p:spPr>
          <a:xfrm>
            <a:off x="25978720" y="20864438"/>
            <a:ext cx="502103" cy="1129412"/>
          </a:xfrm>
          <a:prstGeom prst="rect">
            <a:avLst/>
          </a:prstGeom>
          <a:noFill/>
        </p:spPr>
        <p:txBody>
          <a:bodyPr wrap="square" rtlCol="0">
            <a:spAutoFit/>
          </a:bodyPr>
          <a:lstStyle/>
          <a:p>
            <a:r>
              <a:rPr lang="en-US" dirty="0"/>
              <a:t>2</a:t>
            </a:r>
          </a:p>
        </p:txBody>
      </p:sp>
      <p:sp>
        <p:nvSpPr>
          <p:cNvPr id="46" name="TextBox 45">
            <a:extLst>
              <a:ext uri="{FF2B5EF4-FFF2-40B4-BE49-F238E27FC236}">
                <a16:creationId xmlns:a16="http://schemas.microsoft.com/office/drawing/2014/main" id="{B9A7EA46-F7C6-8033-C2DC-BC76C28C3912}"/>
              </a:ext>
            </a:extLst>
          </p:cNvPr>
          <p:cNvSpPr txBox="1"/>
          <p:nvPr/>
        </p:nvSpPr>
        <p:spPr>
          <a:xfrm>
            <a:off x="28407180" y="27102796"/>
            <a:ext cx="502104" cy="1129412"/>
          </a:xfrm>
          <a:prstGeom prst="rect">
            <a:avLst/>
          </a:prstGeom>
          <a:noFill/>
        </p:spPr>
        <p:txBody>
          <a:bodyPr wrap="square" rtlCol="0">
            <a:spAutoFit/>
          </a:bodyPr>
          <a:lstStyle/>
          <a:p>
            <a:r>
              <a:rPr lang="en-US" dirty="0"/>
              <a:t>3</a:t>
            </a:r>
          </a:p>
        </p:txBody>
      </p:sp>
      <p:pic>
        <p:nvPicPr>
          <p:cNvPr id="10" name="Picture 9" descr="A close-up of green cells">
            <a:extLst>
              <a:ext uri="{FF2B5EF4-FFF2-40B4-BE49-F238E27FC236}">
                <a16:creationId xmlns:a16="http://schemas.microsoft.com/office/drawing/2014/main" id="{6F4C3714-3179-7557-ED42-094C477EFB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150892" y="5641115"/>
            <a:ext cx="6932353" cy="5668759"/>
          </a:xfrm>
          <a:prstGeom prst="rect">
            <a:avLst/>
          </a:prstGeom>
        </p:spPr>
      </p:pic>
      <p:pic>
        <p:nvPicPr>
          <p:cNvPr id="23" name="Picture 22" descr="A close-up of a microscope&#10;&#10;Description automatically generated">
            <a:extLst>
              <a:ext uri="{FF2B5EF4-FFF2-40B4-BE49-F238E27FC236}">
                <a16:creationId xmlns:a16="http://schemas.microsoft.com/office/drawing/2014/main" id="{F09842D0-D7E2-CF88-B8F4-5F0FAF137019}"/>
              </a:ext>
            </a:extLst>
          </p:cNvPr>
          <p:cNvPicPr>
            <a:picLocks noChangeAspect="1"/>
          </p:cNvPicPr>
          <p:nvPr/>
        </p:nvPicPr>
        <p:blipFill rotWithShape="1">
          <a:blip r:embed="rId8">
            <a:extLst>
              <a:ext uri="{28A0092B-C50C-407E-A947-70E740481C1C}">
                <a14:useLocalDpi xmlns:a14="http://schemas.microsoft.com/office/drawing/2010/main" val="0"/>
              </a:ext>
            </a:extLst>
          </a:blip>
          <a:srcRect l="20280" t="35186" r="62574" b="34045"/>
          <a:stretch/>
        </p:blipFill>
        <p:spPr>
          <a:xfrm>
            <a:off x="29571937" y="12166487"/>
            <a:ext cx="7039790" cy="5488013"/>
          </a:xfrm>
          <a:prstGeom prst="rect">
            <a:avLst/>
          </a:prstGeom>
        </p:spPr>
      </p:pic>
      <p:sp>
        <p:nvSpPr>
          <p:cNvPr id="24" name="TextBox 23">
            <a:extLst>
              <a:ext uri="{FF2B5EF4-FFF2-40B4-BE49-F238E27FC236}">
                <a16:creationId xmlns:a16="http://schemas.microsoft.com/office/drawing/2014/main" id="{51CA8EC8-F215-C63D-EB9E-F9FBB8361B3A}"/>
              </a:ext>
            </a:extLst>
          </p:cNvPr>
          <p:cNvSpPr txBox="1"/>
          <p:nvPr/>
        </p:nvSpPr>
        <p:spPr>
          <a:xfrm>
            <a:off x="29612545" y="17723796"/>
            <a:ext cx="7851939" cy="577081"/>
          </a:xfrm>
          <a:prstGeom prst="rect">
            <a:avLst/>
          </a:prstGeom>
          <a:noFill/>
        </p:spPr>
        <p:txBody>
          <a:bodyPr wrap="square" lIns="91440" tIns="45720" rIns="91440" bIns="45720" rtlCol="0" anchor="t">
            <a:spAutoFit/>
          </a:bodyPr>
          <a:lstStyle/>
          <a:p>
            <a:pPr marL="457200" indent="-457200" algn="just">
              <a:buFont typeface="Arial" panose="020B0604020202020204" pitchFamily="34" charset="0"/>
              <a:buChar char="•"/>
            </a:pPr>
            <a:r>
              <a:rPr lang="en-US" sz="3150" dirty="0">
                <a:solidFill>
                  <a:srgbClr val="738AC8">
                    <a:lumMod val="50000"/>
                  </a:srgbClr>
                </a:solidFill>
                <a:latin typeface="Times New Roman" panose="02020603050405020304" pitchFamily="18" charset="0"/>
                <a:cs typeface="Times New Roman" panose="02020603050405020304" pitchFamily="18" charset="0"/>
              </a:rPr>
              <a:t>Brightfield image of broken cell wall</a:t>
            </a:r>
            <a:endParaRPr lang="en-US" sz="315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27" name="Picture 26" descr="Red lights on a black background">
            <a:extLst>
              <a:ext uri="{FF2B5EF4-FFF2-40B4-BE49-F238E27FC236}">
                <a16:creationId xmlns:a16="http://schemas.microsoft.com/office/drawing/2014/main" id="{78321472-F812-AC2D-D810-75B2E4D4C0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131026" y="12150764"/>
            <a:ext cx="6932353" cy="5488012"/>
          </a:xfrm>
          <a:prstGeom prst="rect">
            <a:avLst/>
          </a:prstGeom>
        </p:spPr>
      </p:pic>
      <p:sp>
        <p:nvSpPr>
          <p:cNvPr id="28" name="TextBox 27">
            <a:extLst>
              <a:ext uri="{FF2B5EF4-FFF2-40B4-BE49-F238E27FC236}">
                <a16:creationId xmlns:a16="http://schemas.microsoft.com/office/drawing/2014/main" id="{1B70916B-CEEB-621E-3EBA-93EC4FF3EFFE}"/>
              </a:ext>
            </a:extLst>
          </p:cNvPr>
          <p:cNvSpPr txBox="1"/>
          <p:nvPr/>
        </p:nvSpPr>
        <p:spPr>
          <a:xfrm>
            <a:off x="21176332" y="17642195"/>
            <a:ext cx="7230847" cy="577081"/>
          </a:xfrm>
          <a:prstGeom prst="rect">
            <a:avLst/>
          </a:prstGeom>
          <a:noFill/>
        </p:spPr>
        <p:txBody>
          <a:bodyPr wrap="square" lIns="91440" tIns="45720" rIns="91440" bIns="45720" rtlCol="0" anchor="t">
            <a:spAutoFit/>
          </a:bodyPr>
          <a:lstStyle/>
          <a:p>
            <a:pPr marL="539750" indent="-539750" algn="just">
              <a:buFont typeface="Arial" panose="020B0604020202020204" pitchFamily="34" charset="0"/>
              <a:buChar char="•"/>
            </a:pPr>
            <a:r>
              <a:rPr lang="en-US" sz="3150" dirty="0">
                <a:solidFill>
                  <a:srgbClr val="738AC8">
                    <a:lumMod val="50000"/>
                  </a:srgbClr>
                </a:solidFill>
                <a:latin typeface="Times New Roman" panose="02020603050405020304" pitchFamily="18" charset="0"/>
                <a:cs typeface="Times New Roman" panose="02020603050405020304" pitchFamily="18" charset="0"/>
              </a:rPr>
              <a:t>Fluorescent image with </a:t>
            </a:r>
            <a:r>
              <a:rPr lang="en-US" sz="3150" dirty="0" err="1">
                <a:solidFill>
                  <a:srgbClr val="738AC8">
                    <a:lumMod val="50000"/>
                  </a:srgbClr>
                </a:solidFill>
                <a:latin typeface="Times New Roman" panose="02020603050405020304" pitchFamily="18" charset="0"/>
                <a:cs typeface="Times New Roman" panose="02020603050405020304" pitchFamily="18" charset="0"/>
              </a:rPr>
              <a:t>nile</a:t>
            </a:r>
            <a:r>
              <a:rPr lang="en-US" sz="3150" dirty="0">
                <a:solidFill>
                  <a:srgbClr val="738AC8">
                    <a:lumMod val="50000"/>
                  </a:srgbClr>
                </a:solidFill>
                <a:latin typeface="Times New Roman" panose="02020603050405020304" pitchFamily="18" charset="0"/>
                <a:cs typeface="Times New Roman" panose="02020603050405020304" pitchFamily="18" charset="0"/>
              </a:rPr>
              <a:t> red</a:t>
            </a:r>
            <a:endParaRPr lang="en-US" sz="315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8D4E134-F4A0-EEA7-531E-8B1A9611C9C2}"/>
              </a:ext>
            </a:extLst>
          </p:cNvPr>
          <p:cNvSpPr txBox="1"/>
          <p:nvPr/>
        </p:nvSpPr>
        <p:spPr>
          <a:xfrm>
            <a:off x="10431815" y="11823310"/>
            <a:ext cx="7851939" cy="577081"/>
          </a:xfrm>
          <a:prstGeom prst="rect">
            <a:avLst/>
          </a:prstGeom>
          <a:noFill/>
        </p:spPr>
        <p:txBody>
          <a:bodyPr wrap="square" lIns="91440" tIns="45720" rIns="91440" bIns="45720" rtlCol="0" anchor="t">
            <a:spAutoFit/>
          </a:bodyPr>
          <a:lstStyle/>
          <a:p>
            <a:pPr algn="just"/>
            <a:r>
              <a:rPr lang="en-US" sz="3150" dirty="0">
                <a:solidFill>
                  <a:srgbClr val="738AC8">
                    <a:lumMod val="50000"/>
                  </a:srgbClr>
                </a:solidFill>
                <a:latin typeface="Times New Roman" panose="02020603050405020304" pitchFamily="18" charset="0"/>
                <a:cs typeface="Times New Roman" panose="02020603050405020304" pitchFamily="18" charset="0"/>
              </a:rPr>
              <a:t>Continuous bead mill</a:t>
            </a:r>
            <a:endParaRPr lang="en-US" sz="315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2D745B6-8549-B2D7-DEB2-66A14CB972C7}"/>
              </a:ext>
            </a:extLst>
          </p:cNvPr>
          <p:cNvSpPr txBox="1"/>
          <p:nvPr/>
        </p:nvSpPr>
        <p:spPr>
          <a:xfrm>
            <a:off x="723384" y="30375946"/>
            <a:ext cx="7851939" cy="577081"/>
          </a:xfrm>
          <a:prstGeom prst="rect">
            <a:avLst/>
          </a:prstGeom>
          <a:noFill/>
        </p:spPr>
        <p:txBody>
          <a:bodyPr wrap="square" lIns="91440" tIns="45720" rIns="91440" bIns="45720" rtlCol="0" anchor="t">
            <a:spAutoFit/>
          </a:bodyPr>
          <a:lstStyle/>
          <a:p>
            <a:pPr marL="539750" indent="-539750" algn="just">
              <a:buFont typeface="Arial" panose="020B0604020202020204" pitchFamily="34" charset="0"/>
              <a:buChar char="•"/>
            </a:pPr>
            <a:r>
              <a:rPr lang="en-US" sz="3150" dirty="0">
                <a:solidFill>
                  <a:srgbClr val="738AC8">
                    <a:lumMod val="50000"/>
                  </a:srgbClr>
                </a:solidFill>
                <a:latin typeface="Times New Roman" panose="02020603050405020304" pitchFamily="18" charset="0"/>
                <a:cs typeface="Times New Roman" panose="02020603050405020304" pitchFamily="18" charset="0"/>
              </a:rPr>
              <a:t>Grow tent with grow lights</a:t>
            </a:r>
            <a:endParaRPr lang="en-US" sz="315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54058300-6D40-B486-AC44-AD4EF6E402C5}"/>
              </a:ext>
            </a:extLst>
          </p:cNvPr>
          <p:cNvSpPr txBox="1"/>
          <p:nvPr/>
        </p:nvSpPr>
        <p:spPr>
          <a:xfrm>
            <a:off x="29612544" y="11308920"/>
            <a:ext cx="7851939" cy="577081"/>
          </a:xfrm>
          <a:prstGeom prst="rect">
            <a:avLst/>
          </a:prstGeom>
          <a:noFill/>
        </p:spPr>
        <p:txBody>
          <a:bodyPr wrap="square" lIns="91440" tIns="45720" rIns="91440" bIns="45720" rtlCol="0" anchor="t">
            <a:spAutoFit/>
          </a:bodyPr>
          <a:lstStyle/>
          <a:p>
            <a:pPr marL="457200" indent="-457200" algn="just">
              <a:buFont typeface="Arial" panose="020B0604020202020204" pitchFamily="34" charset="0"/>
              <a:buChar char="•"/>
            </a:pPr>
            <a:r>
              <a:rPr lang="en-US" sz="3150" dirty="0">
                <a:solidFill>
                  <a:srgbClr val="738AC8">
                    <a:lumMod val="50000"/>
                  </a:srgbClr>
                </a:solidFill>
                <a:latin typeface="Times New Roman" panose="02020603050405020304" pitchFamily="18" charset="0"/>
                <a:cs typeface="Times New Roman" panose="02020603050405020304" pitchFamily="18" charset="0"/>
              </a:rPr>
              <a:t>Brightfield image of cell debris</a:t>
            </a:r>
            <a:endParaRPr lang="en-US" sz="3150"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0527046"/>
      </p:ext>
    </p:extLst>
  </p:cSld>
  <p:clrMapOvr>
    <a:masterClrMapping/>
  </p:clrMapOvr>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14237</TotalTime>
  <Words>455</Words>
  <Application>Microsoft Office PowerPoint</Application>
  <PresentationFormat>Custom</PresentationFormat>
  <Paragraphs>74</Paragraphs>
  <Slides>1</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10" baseType="lpstr">
      <vt:lpstr>Aptos</vt:lpstr>
      <vt:lpstr>Arial</vt:lpstr>
      <vt:lpstr>Calibri</vt:lpstr>
      <vt:lpstr>Calibri Light</vt:lpstr>
      <vt:lpstr>Times New Roman</vt:lpstr>
      <vt:lpstr>Trebuchet MS</vt:lpstr>
      <vt:lpstr>36x48-Template-V2b</vt:lpstr>
      <vt:lpstr>Custom Design</vt:lpstr>
      <vt:lpstr>Image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Alec Parr</dc:creator>
  <cp:lastModifiedBy>Borden, Jacob</cp:lastModifiedBy>
  <cp:revision>336</cp:revision>
  <dcterms:created xsi:type="dcterms:W3CDTF">2021-04-08T02:55:54Z</dcterms:created>
  <dcterms:modified xsi:type="dcterms:W3CDTF">2024-04-05T13:38:08Z</dcterms:modified>
</cp:coreProperties>
</file>