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 id="2147483659" r:id="rId4"/>
  </p:sldMasterIdLst>
  <p:notesMasterIdLst>
    <p:notesMasterId r:id="rId6"/>
  </p:notesMasterIdLst>
  <p:handoutMasterIdLst>
    <p:handoutMasterId r:id="rId7"/>
  </p:handoutMasterIdLst>
  <p:sldIdLst>
    <p:sldId id="260" r:id="rId5"/>
  </p:sldIdLst>
  <p:sldSz cx="43891200" cy="32918400"/>
  <p:notesSz cx="6858000" cy="91440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guide id="7" orient="horz" pos="3298">
          <p15:clr>
            <a:srgbClr val="A4A3A4"/>
          </p15:clr>
        </p15:guide>
        <p15:guide id="8" orient="horz" pos="20735">
          <p15:clr>
            <a:srgbClr val="A4A3A4"/>
          </p15:clr>
        </p15:guide>
        <p15:guide id="9" pos="320">
          <p15:clr>
            <a:srgbClr val="A4A3A4"/>
          </p15:clr>
        </p15:guide>
        <p15:guide id="10" pos="2764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81"/>
    <a:srgbClr val="004964"/>
    <a:srgbClr val="FFFFFF"/>
    <a:srgbClr val="CDD2DE"/>
    <a:srgbClr val="004981"/>
    <a:srgbClr val="0059A2"/>
    <a:srgbClr val="4E48C4"/>
    <a:srgbClr val="F3F5FA"/>
    <a:srgbClr val="E3E9E5"/>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EEF33-6328-4A8E-B999-208C8BE0ACBD}" v="2" dt="2024-04-04T15:33:11.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08" autoAdjust="0"/>
    <p:restoredTop sz="96357" autoAdjust="0"/>
  </p:normalViewPr>
  <p:slideViewPr>
    <p:cSldViewPr snapToGrid="0" snapToObjects="1" showGuides="1">
      <p:cViewPr>
        <p:scale>
          <a:sx n="20" d="100"/>
          <a:sy n="20" d="100"/>
        </p:scale>
        <p:origin x="1442" y="82"/>
      </p:cViewPr>
      <p:guideLst>
        <p:guide orient="horz" pos="3318"/>
        <p:guide orient="horz" pos="288"/>
        <p:guide orient="horz" pos="20160"/>
        <p:guide orient="horz"/>
        <p:guide pos="581"/>
        <p:guide pos="27069"/>
        <p:guide orient="horz" pos="3298"/>
        <p:guide orient="horz" pos="20735"/>
        <p:guide pos="320"/>
        <p:guide pos="276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slideMaster" Target="slideMasters/slideMaster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4/5/2024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4/5/2024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91425"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509578"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509576"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58541"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58541"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58541"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58541"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58541"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58541"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91425"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dirty="0"/>
              <a:t>4/5/2024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9467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9893469" y="7"/>
            <a:ext cx="13997731" cy="32918395"/>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0778704" y="3291840"/>
            <a:ext cx="11521440" cy="8339328"/>
          </a:xfrm>
        </p:spPr>
        <p:txBody>
          <a:bodyPr anchor="b">
            <a:normAutofit/>
          </a:bodyPr>
          <a:lstStyle>
            <a:lvl1pPr>
              <a:defRPr sz="13440" b="0"/>
            </a:lvl1pPr>
          </a:lstStyle>
          <a:p>
            <a:r>
              <a:rPr lang="en-US"/>
              <a:t>Click to edit Master title style</a:t>
            </a:r>
            <a:endParaRPr lang="en-US" dirty="0"/>
          </a:p>
        </p:txBody>
      </p:sp>
      <p:sp>
        <p:nvSpPr>
          <p:cNvPr id="3" name="Content Placeholder 2"/>
          <p:cNvSpPr>
            <a:spLocks noGrp="1"/>
          </p:cNvSpPr>
          <p:nvPr>
            <p:ph idx="1"/>
          </p:nvPr>
        </p:nvSpPr>
        <p:spPr>
          <a:xfrm>
            <a:off x="3017520" y="3291840"/>
            <a:ext cx="24162106" cy="24096269"/>
          </a:xfrm>
        </p:spPr>
        <p:txBody>
          <a:bodyPr/>
          <a:lstStyle>
            <a:lvl1pPr>
              <a:defRPr sz="9600"/>
            </a:lvl1pPr>
            <a:lvl2pPr>
              <a:defRPr sz="8640"/>
            </a:lvl2pPr>
            <a:lvl3pPr>
              <a:defRPr sz="7680"/>
            </a:lvl3pPr>
            <a:lvl4pPr>
              <a:defRPr sz="7680"/>
            </a:lvl4pPr>
            <a:lvl5pPr>
              <a:defRPr sz="7680"/>
            </a:lvl5pPr>
            <a:lvl6pPr>
              <a:defRPr sz="7680"/>
            </a:lvl6pPr>
            <a:lvl7pPr>
              <a:defRPr sz="7680"/>
            </a:lvl7pPr>
            <a:lvl8pPr>
              <a:defRPr sz="7680"/>
            </a:lvl8pPr>
            <a:lvl9pPr>
              <a:defRPr sz="7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778704" y="11631168"/>
            <a:ext cx="11521440" cy="15800832"/>
          </a:xfrm>
        </p:spPr>
        <p:txBody>
          <a:bodyPr>
            <a:normAutofit/>
          </a:bodyPr>
          <a:lstStyle>
            <a:lvl1pPr marL="0" indent="0">
              <a:lnSpc>
                <a:spcPct val="100000"/>
              </a:lnSpc>
              <a:spcBef>
                <a:spcPts val="4800"/>
              </a:spcBef>
              <a:buNone/>
              <a:defRPr sz="6480">
                <a:solidFill>
                  <a:schemeClr val="accent1">
                    <a:lumMod val="50000"/>
                  </a:schemeClr>
                </a:solidFill>
              </a:defRPr>
            </a:lvl1pPr>
            <a:lvl2pPr marL="2194560" indent="0">
              <a:buNone/>
              <a:defRPr sz="5760"/>
            </a:lvl2pPr>
            <a:lvl3pPr marL="4389120" indent="0">
              <a:buNone/>
              <a:defRPr sz="4800"/>
            </a:lvl3pPr>
            <a:lvl4pPr marL="6583680" indent="0">
              <a:buNone/>
              <a:defRPr sz="4320"/>
            </a:lvl4pPr>
            <a:lvl5pPr marL="8778240" indent="0">
              <a:buNone/>
              <a:defRPr sz="4320"/>
            </a:lvl5pPr>
            <a:lvl6pPr marL="10972800" indent="0">
              <a:buNone/>
              <a:defRPr sz="4320"/>
            </a:lvl6pPr>
            <a:lvl7pPr marL="13167360" indent="0">
              <a:buNone/>
              <a:defRPr sz="4320"/>
            </a:lvl7pPr>
            <a:lvl8pPr marL="15361920" indent="0">
              <a:buNone/>
              <a:defRPr sz="4320"/>
            </a:lvl8pPr>
            <a:lvl9pPr marL="17556480" indent="0">
              <a:buNone/>
              <a:defRPr sz="4320"/>
            </a:lvl9pPr>
          </a:lstStyle>
          <a:p>
            <a:pPr lvl="0"/>
            <a:r>
              <a:rPr lang="en-US"/>
              <a:t>Click to edit Master text styles</a:t>
            </a:r>
          </a:p>
        </p:txBody>
      </p:sp>
      <p:grpSp>
        <p:nvGrpSpPr>
          <p:cNvPr id="12" name="Group 11"/>
          <p:cNvGrpSpPr/>
          <p:nvPr/>
        </p:nvGrpSpPr>
        <p:grpSpPr>
          <a:xfrm>
            <a:off x="40908787" y="30025238"/>
            <a:ext cx="1887322" cy="188732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6F6AA2A1-C9A8-42DC-AF5F-29D58FE3A81E}" type="datetimeFigureOut">
              <a:rPr lang="en-US" dirty="0"/>
              <a:t>4/5/2024</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5683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29893469" y="7"/>
            <a:ext cx="13997731" cy="32918395"/>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0778704" y="3291840"/>
            <a:ext cx="11521440" cy="8339328"/>
          </a:xfrm>
        </p:spPr>
        <p:txBody>
          <a:bodyPr anchor="b">
            <a:normAutofit/>
          </a:bodyPr>
          <a:lstStyle>
            <a:lvl1pPr>
              <a:defRPr sz="1344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 y="0"/>
            <a:ext cx="29893464" cy="32918400"/>
          </a:xfrm>
          <a:solidFill>
            <a:schemeClr val="tx2">
              <a:lumMod val="20000"/>
              <a:lumOff val="80000"/>
            </a:schemeClr>
          </a:solidFill>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778704" y="11631168"/>
            <a:ext cx="11521440" cy="15800832"/>
          </a:xfrm>
        </p:spPr>
        <p:txBody>
          <a:bodyPr>
            <a:normAutofit/>
          </a:bodyPr>
          <a:lstStyle>
            <a:lvl1pPr marL="0" indent="0">
              <a:lnSpc>
                <a:spcPct val="100000"/>
              </a:lnSpc>
              <a:spcBef>
                <a:spcPts val="4800"/>
              </a:spcBef>
              <a:buNone/>
              <a:defRPr sz="6480">
                <a:solidFill>
                  <a:schemeClr val="accent1">
                    <a:lumMod val="50000"/>
                  </a:schemeClr>
                </a:solidFill>
              </a:defRPr>
            </a:lvl1pPr>
            <a:lvl2pPr marL="2194560" indent="0">
              <a:buNone/>
              <a:defRPr sz="5760"/>
            </a:lvl2pPr>
            <a:lvl3pPr marL="4389120" indent="0">
              <a:buNone/>
              <a:defRPr sz="4800"/>
            </a:lvl3pPr>
            <a:lvl4pPr marL="6583680" indent="0">
              <a:buNone/>
              <a:defRPr sz="4320"/>
            </a:lvl4pPr>
            <a:lvl5pPr marL="8778240" indent="0">
              <a:buNone/>
              <a:defRPr sz="4320"/>
            </a:lvl5pPr>
            <a:lvl6pPr marL="10972800" indent="0">
              <a:buNone/>
              <a:defRPr sz="4320"/>
            </a:lvl6pPr>
            <a:lvl7pPr marL="13167360" indent="0">
              <a:buNone/>
              <a:defRPr sz="4320"/>
            </a:lvl7pPr>
            <a:lvl8pPr marL="15361920" indent="0">
              <a:buNone/>
              <a:defRPr sz="4320"/>
            </a:lvl8pPr>
            <a:lvl9pPr marL="17556480" indent="0">
              <a:buNone/>
              <a:defRPr sz="4320"/>
            </a:lvl9pPr>
          </a:lstStyle>
          <a:p>
            <a:pPr lvl="0"/>
            <a:r>
              <a:rPr lang="en-US"/>
              <a:t>Click to edit Master text styles</a:t>
            </a:r>
          </a:p>
        </p:txBody>
      </p:sp>
      <p:grpSp>
        <p:nvGrpSpPr>
          <p:cNvPr id="12" name="Group 11"/>
          <p:cNvGrpSpPr/>
          <p:nvPr/>
        </p:nvGrpSpPr>
        <p:grpSpPr>
          <a:xfrm>
            <a:off x="40908787" y="30025238"/>
            <a:ext cx="1887322" cy="188732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18FC28B6-2144-4760-B3DF-18C646FA52B1}" type="datetimeFigureOut">
              <a:rPr lang="en-US" dirty="0"/>
              <a:t>4/5/2024</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044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45B24B-F41A-4540-8EEC-C29B4F79802D}" type="datetimeFigureOut">
              <a:rPr lang="en-US" dirty="0"/>
              <a:t>4/5/2024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641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2560320"/>
            <a:ext cx="9189720" cy="2706624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40482" y="2560320"/>
            <a:ext cx="27020520" cy="270662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BF989E-5397-49EE-B0F5-E72D9FFD7EC0}" type="datetimeFigureOut">
              <a:rPr lang="en-US" dirty="0"/>
              <a:t>4/5/2024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30888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91425"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509578"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509576"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58541"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58541"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58541"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58541"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58541"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58541"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91425"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168318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6" y="6295353"/>
            <a:ext cx="13591277"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5431995"/>
            <a:ext cx="1357312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MATERIALS &amp; METHODS</a:t>
            </a:r>
          </a:p>
        </p:txBody>
      </p:sp>
      <p:sp>
        <p:nvSpPr>
          <p:cNvPr id="23" name="Text Placeholder 3"/>
          <p:cNvSpPr>
            <a:spLocks noGrp="1"/>
          </p:cNvSpPr>
          <p:nvPr>
            <p:ph type="body" sz="quarter" idx="23" hasCustomPrompt="1"/>
          </p:nvPr>
        </p:nvSpPr>
        <p:spPr>
          <a:xfrm>
            <a:off x="15162215" y="6295353"/>
            <a:ext cx="13571534"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5431995"/>
            <a:ext cx="1357947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29395741" y="5431995"/>
            <a:ext cx="1357602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29395741" y="6295353"/>
            <a:ext cx="13576029"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noFill/>
        </p:spPr>
        <p:txBody>
          <a:bodyPr wrap="square" lIns="91436" tIns="91436" rIns="91436" bIns="91436" anchor="ctr" anchorCtr="0">
            <a:spAutoFit/>
          </a:bodyPr>
          <a:lstStyle>
            <a:lvl1pPr marL="0" indent="0" algn="ctr">
              <a:buNone/>
              <a:tabLst/>
              <a:defRPr sz="37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4"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65"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66"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212225"/>
            <a:ext cx="10056813"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6" name="Text Placeholder 5"/>
          <p:cNvSpPr>
            <a:spLocks noGrp="1"/>
          </p:cNvSpPr>
          <p:nvPr>
            <p:ph type="body" sz="quarter" idx="11" hasCustomPrompt="1"/>
          </p:nvPr>
        </p:nvSpPr>
        <p:spPr>
          <a:xfrm>
            <a:off x="922341" y="5348867"/>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902598" y="15043762"/>
            <a:ext cx="1005840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11587163" y="6204287"/>
            <a:ext cx="20720048"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2" name="Text Placeholder 5"/>
          <p:cNvSpPr>
            <a:spLocks noGrp="1"/>
          </p:cNvSpPr>
          <p:nvPr>
            <p:ph type="body" sz="quarter" idx="22" hasCustomPrompt="1"/>
          </p:nvPr>
        </p:nvSpPr>
        <p:spPr>
          <a:xfrm>
            <a:off x="11587164" y="5348867"/>
            <a:ext cx="2072005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(header)  MATERIALS &amp; METHODS</a:t>
            </a:r>
          </a:p>
        </p:txBody>
      </p:sp>
      <p:sp>
        <p:nvSpPr>
          <p:cNvPr id="23" name="Text Placeholder 3"/>
          <p:cNvSpPr>
            <a:spLocks noGrp="1"/>
          </p:cNvSpPr>
          <p:nvPr>
            <p:ph type="body" sz="quarter" idx="23" hasCustomPrompt="1"/>
          </p:nvPr>
        </p:nvSpPr>
        <p:spPr>
          <a:xfrm>
            <a:off x="11587164" y="21896538"/>
            <a:ext cx="20720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32905536" y="5348867"/>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32905536" y="6212225"/>
            <a:ext cx="10047018"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32905536" y="15011402"/>
            <a:ext cx="10052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32905536" y="26436774"/>
            <a:ext cx="10052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64"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65"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66"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291840" y="6465348"/>
            <a:ext cx="37307520" cy="387278"/>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291840" y="20557265"/>
            <a:ext cx="37307520" cy="387278"/>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91840" y="7126939"/>
            <a:ext cx="37307520" cy="1316736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34726944" y="19713710"/>
            <a:ext cx="4389120" cy="438912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3785616" y="6874671"/>
            <a:ext cx="36447984" cy="14571878"/>
          </a:xfrm>
        </p:spPr>
        <p:txBody>
          <a:bodyPr anchor="ctr">
            <a:noAutofit/>
          </a:bodyPr>
          <a:lstStyle>
            <a:lvl1pPr algn="l">
              <a:lnSpc>
                <a:spcPct val="80000"/>
              </a:lnSpc>
              <a:defRPr sz="3072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3851453" y="21067776"/>
            <a:ext cx="28408579" cy="5135270"/>
          </a:xfrm>
        </p:spPr>
        <p:txBody>
          <a:bodyPr>
            <a:normAutofit/>
          </a:bodyPr>
          <a:lstStyle>
            <a:lvl1pPr marL="0" indent="0" algn="l">
              <a:buNone/>
              <a:defRPr sz="8640" b="0">
                <a:solidFill>
                  <a:schemeClr val="tx1"/>
                </a:solidFill>
              </a:defRPr>
            </a:lvl1pPr>
            <a:lvl2pPr marL="2194560" indent="0" algn="ctr">
              <a:buNone/>
              <a:defRPr sz="8640"/>
            </a:lvl2pPr>
            <a:lvl3pPr marL="4389120" indent="0" algn="ctr">
              <a:buNone/>
              <a:defRPr sz="8640"/>
            </a:lvl3pPr>
            <a:lvl4pPr marL="6583680" indent="0" algn="ctr">
              <a:buNone/>
              <a:defRPr sz="8640"/>
            </a:lvl4pPr>
            <a:lvl5pPr marL="8778240" indent="0" algn="ctr">
              <a:buNone/>
              <a:defRPr sz="8640"/>
            </a:lvl5pPr>
            <a:lvl6pPr marL="10972800" indent="0" algn="ctr">
              <a:buNone/>
              <a:defRPr sz="8640"/>
            </a:lvl6pPr>
            <a:lvl7pPr marL="13167360" indent="0" algn="ctr">
              <a:buNone/>
              <a:defRPr sz="8640"/>
            </a:lvl7pPr>
            <a:lvl8pPr marL="15361920" indent="0" algn="ctr">
              <a:buNone/>
              <a:defRPr sz="8640"/>
            </a:lvl8pPr>
            <a:lvl9pPr marL="17556480" indent="0" algn="ctr">
              <a:buNone/>
              <a:defRPr sz="86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4FA04C-D7CF-4861-95F0-3F5ACF508755}" type="datetimeFigureOut">
              <a:rPr lang="en-US" dirty="0"/>
              <a:t>4/5/2024</a:t>
            </a:fld>
            <a:endParaRPr lang="en-US" dirty="0"/>
          </a:p>
        </p:txBody>
      </p:sp>
      <p:sp>
        <p:nvSpPr>
          <p:cNvPr id="5" name="Footer Placeholder 4"/>
          <p:cNvSpPr>
            <a:spLocks noGrp="1"/>
          </p:cNvSpPr>
          <p:nvPr>
            <p:ph type="ftr" sz="quarter" idx="11"/>
          </p:nvPr>
        </p:nvSpPr>
        <p:spPr>
          <a:xfrm>
            <a:off x="3901464" y="30109370"/>
            <a:ext cx="22779533" cy="1752600"/>
          </a:xfrm>
        </p:spPr>
        <p:txBody>
          <a:bodyPr/>
          <a:lstStyle/>
          <a:p>
            <a:endParaRPr lang="en-US" dirty="0"/>
          </a:p>
        </p:txBody>
      </p:sp>
      <p:sp>
        <p:nvSpPr>
          <p:cNvPr id="6" name="Slide Number Placeholder 5"/>
          <p:cNvSpPr>
            <a:spLocks noGrp="1"/>
          </p:cNvSpPr>
          <p:nvPr>
            <p:ph type="sldNum" sz="quarter" idx="12"/>
          </p:nvPr>
        </p:nvSpPr>
        <p:spPr>
          <a:xfrm>
            <a:off x="34772546" y="20290536"/>
            <a:ext cx="4297925" cy="3072384"/>
          </a:xfrm>
        </p:spPr>
        <p:txBody>
          <a:bodyPr/>
          <a:lstStyle>
            <a:lvl1pPr>
              <a:defRPr sz="1344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84547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6BC42F-EA91-460E-9436-9A6C9B1CB0C6}" type="datetimeFigureOut">
              <a:rPr lang="en-US" dirty="0"/>
              <a:t>4/5/2024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1546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23606347"/>
            <a:ext cx="43891200" cy="9312048"/>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801661" y="5881421"/>
            <a:ext cx="33412176" cy="16898112"/>
          </a:xfrm>
        </p:spPr>
        <p:txBody>
          <a:bodyPr anchor="ctr">
            <a:normAutofit/>
          </a:bodyPr>
          <a:lstStyle>
            <a:lvl1pPr>
              <a:lnSpc>
                <a:spcPct val="80000"/>
              </a:lnSpc>
              <a:defRPr sz="30720" b="0"/>
            </a:lvl1pPr>
          </a:lstStyle>
          <a:p>
            <a:r>
              <a:rPr lang="en-US"/>
              <a:t>Click to edit Master title style</a:t>
            </a:r>
            <a:endParaRPr lang="en-US" dirty="0"/>
          </a:p>
        </p:txBody>
      </p:sp>
      <p:sp>
        <p:nvSpPr>
          <p:cNvPr id="3" name="Text Placeholder 2"/>
          <p:cNvSpPr>
            <a:spLocks noGrp="1"/>
          </p:cNvSpPr>
          <p:nvPr>
            <p:ph type="body" idx="1"/>
          </p:nvPr>
        </p:nvSpPr>
        <p:spPr>
          <a:xfrm>
            <a:off x="7796784" y="24096269"/>
            <a:ext cx="32589216" cy="5120640"/>
          </a:xfrm>
        </p:spPr>
        <p:txBody>
          <a:bodyPr anchor="t">
            <a:normAutofit/>
          </a:bodyPr>
          <a:lstStyle>
            <a:lvl1pPr marL="0" indent="0">
              <a:buNone/>
              <a:defRPr sz="8640" b="0">
                <a:solidFill>
                  <a:schemeClr val="accent1">
                    <a:lumMod val="50000"/>
                  </a:schemeClr>
                </a:solidFill>
              </a:defRPr>
            </a:lvl1pPr>
            <a:lvl2pPr marL="2194560" indent="0">
              <a:buNone/>
              <a:defRPr sz="8640">
                <a:solidFill>
                  <a:schemeClr val="tx1">
                    <a:tint val="75000"/>
                  </a:schemeClr>
                </a:solidFill>
              </a:defRPr>
            </a:lvl2pPr>
            <a:lvl3pPr marL="4389120" indent="0">
              <a:buNone/>
              <a:defRPr sz="7680">
                <a:solidFill>
                  <a:schemeClr val="tx1">
                    <a:tint val="75000"/>
                  </a:schemeClr>
                </a:solidFill>
              </a:defRPr>
            </a:lvl3pPr>
            <a:lvl4pPr marL="6583680" indent="0">
              <a:buNone/>
              <a:defRPr sz="6720">
                <a:solidFill>
                  <a:schemeClr val="tx1">
                    <a:tint val="75000"/>
                  </a:schemeClr>
                </a:solidFill>
              </a:defRPr>
            </a:lvl4pPr>
            <a:lvl5pPr marL="8778240" indent="0">
              <a:buNone/>
              <a:defRPr sz="6720">
                <a:solidFill>
                  <a:schemeClr val="tx1">
                    <a:tint val="75000"/>
                  </a:schemeClr>
                </a:solidFill>
              </a:defRPr>
            </a:lvl5pPr>
            <a:lvl6pPr marL="10972800" indent="0">
              <a:buNone/>
              <a:defRPr sz="6720">
                <a:solidFill>
                  <a:schemeClr val="tx1">
                    <a:tint val="75000"/>
                  </a:schemeClr>
                </a:solidFill>
              </a:defRPr>
            </a:lvl6pPr>
            <a:lvl7pPr marL="13167360" indent="0">
              <a:buNone/>
              <a:defRPr sz="6720">
                <a:solidFill>
                  <a:schemeClr val="tx1">
                    <a:tint val="75000"/>
                  </a:schemeClr>
                </a:solidFill>
              </a:defRPr>
            </a:lvl7pPr>
            <a:lvl8pPr marL="15361920" indent="0">
              <a:buNone/>
              <a:defRPr sz="6720">
                <a:solidFill>
                  <a:schemeClr val="tx1">
                    <a:tint val="75000"/>
                  </a:schemeClr>
                </a:solidFill>
              </a:defRPr>
            </a:lvl8pPr>
            <a:lvl9pPr marL="17556480" indent="0">
              <a:buNone/>
              <a:defRPr sz="67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937205" y="30109370"/>
            <a:ext cx="9519514" cy="1752600"/>
          </a:xfrm>
        </p:spPr>
        <p:txBody>
          <a:bodyPr/>
          <a:lstStyle>
            <a:lvl1pPr>
              <a:defRPr>
                <a:solidFill>
                  <a:schemeClr val="accent1">
                    <a:lumMod val="50000"/>
                  </a:schemeClr>
                </a:solidFill>
              </a:defRPr>
            </a:lvl1pPr>
          </a:lstStyle>
          <a:p>
            <a:fld id="{823D4350-0632-4F67-B357-AFC21C62564D}" type="datetimeFigureOut">
              <a:rPr lang="en-US" dirty="0"/>
              <a:t>4/5/2024</a:t>
            </a:fld>
            <a:endParaRPr lang="en-US" dirty="0"/>
          </a:p>
        </p:txBody>
      </p:sp>
      <p:sp>
        <p:nvSpPr>
          <p:cNvPr id="5" name="Footer Placeholder 4"/>
          <p:cNvSpPr>
            <a:spLocks noGrp="1"/>
          </p:cNvSpPr>
          <p:nvPr>
            <p:ph type="ftr" sz="quarter" idx="11"/>
          </p:nvPr>
        </p:nvSpPr>
        <p:spPr>
          <a:xfrm>
            <a:off x="7853275" y="30109366"/>
            <a:ext cx="22779533" cy="1752600"/>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3042538" y="11666990"/>
            <a:ext cx="4389120" cy="438912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3098160" y="12041313"/>
            <a:ext cx="4277875" cy="3457594"/>
          </a:xfrm>
        </p:spPr>
        <p:txBody>
          <a:bodyPr/>
          <a:lstStyle>
            <a:lvl1pPr>
              <a:defRPr sz="1344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16328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291840" y="10533888"/>
            <a:ext cx="17556480" cy="19092672"/>
          </a:xfrm>
        </p:spPr>
        <p:txBody>
          <a:bodyPr/>
          <a:lstStyle>
            <a:lvl1pPr>
              <a:defRPr sz="9600"/>
            </a:lvl1pPr>
            <a:lvl2pPr>
              <a:defRPr sz="8640"/>
            </a:lvl2pPr>
            <a:lvl3pPr>
              <a:defRPr sz="7680"/>
            </a:lvl3pPr>
            <a:lvl4pPr>
              <a:defRPr sz="7680"/>
            </a:lvl4pPr>
            <a:lvl5pPr>
              <a:defRPr sz="7680"/>
            </a:lvl5pPr>
            <a:lvl6pPr>
              <a:defRPr sz="7680"/>
            </a:lvl6pPr>
            <a:lvl7pPr>
              <a:defRPr sz="7680"/>
            </a:lvl7pPr>
            <a:lvl8pPr>
              <a:defRPr sz="7680"/>
            </a:lvl8pPr>
            <a:lvl9pPr>
              <a:defRPr sz="7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3002646" y="10533888"/>
            <a:ext cx="17556480" cy="19092672"/>
          </a:xfrm>
        </p:spPr>
        <p:txBody>
          <a:bodyPr/>
          <a:lstStyle>
            <a:lvl1pPr>
              <a:defRPr sz="9600"/>
            </a:lvl1pPr>
            <a:lvl2pPr>
              <a:defRPr sz="8640"/>
            </a:lvl2pPr>
            <a:lvl3pPr>
              <a:defRPr sz="7680"/>
            </a:lvl3pPr>
            <a:lvl4pPr>
              <a:defRPr sz="7680"/>
            </a:lvl4pPr>
            <a:lvl5pPr>
              <a:defRPr sz="7680"/>
            </a:lvl5pPr>
            <a:lvl6pPr>
              <a:defRPr sz="7680"/>
            </a:lvl6pPr>
            <a:lvl7pPr>
              <a:defRPr sz="7680"/>
            </a:lvl7pPr>
            <a:lvl8pPr>
              <a:defRPr sz="7680"/>
            </a:lvl8pPr>
            <a:lvl9pPr>
              <a:defRPr sz="7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dirty="0"/>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75076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291840" y="9831629"/>
            <a:ext cx="17556480" cy="3072384"/>
          </a:xfrm>
        </p:spPr>
        <p:txBody>
          <a:bodyPr anchor="ctr">
            <a:normAutofit/>
          </a:bodyPr>
          <a:lstStyle>
            <a:lvl1pPr marL="0" indent="0">
              <a:buNone/>
              <a:defRPr sz="9600" b="1">
                <a:solidFill>
                  <a:schemeClr val="accent1">
                    <a:lumMod val="75000"/>
                  </a:schemeClr>
                </a:solidFill>
              </a:defRPr>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291840" y="13167360"/>
            <a:ext cx="17556480" cy="15800832"/>
          </a:xfrm>
        </p:spPr>
        <p:txBody>
          <a:bodyPr/>
          <a:lstStyle>
            <a:lvl1pPr>
              <a:defRPr sz="9600"/>
            </a:lvl1pPr>
            <a:lvl2pPr>
              <a:defRPr sz="8640"/>
            </a:lvl2pPr>
            <a:lvl3pPr>
              <a:defRPr sz="7680"/>
            </a:lvl3pPr>
            <a:lvl4pPr>
              <a:defRPr sz="7680"/>
            </a:lvl4pPr>
            <a:lvl5pPr>
              <a:defRPr sz="7680"/>
            </a:lvl5pPr>
            <a:lvl6pPr>
              <a:defRPr sz="7680"/>
            </a:lvl6pPr>
            <a:lvl7pPr>
              <a:defRPr sz="7680"/>
            </a:lvl7pPr>
            <a:lvl8pPr>
              <a:defRPr sz="7680"/>
            </a:lvl8pPr>
            <a:lvl9pPr>
              <a:defRPr sz="7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3139806" y="9831629"/>
            <a:ext cx="17556480" cy="3072384"/>
          </a:xfrm>
        </p:spPr>
        <p:txBody>
          <a:bodyPr anchor="ctr">
            <a:normAutofit/>
          </a:bodyPr>
          <a:lstStyle>
            <a:lvl1pPr marL="0" indent="0">
              <a:buNone/>
              <a:defRPr sz="9600" b="1">
                <a:solidFill>
                  <a:schemeClr val="accent1">
                    <a:lumMod val="75000"/>
                  </a:schemeClr>
                </a:solidFill>
              </a:defRPr>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3139806" y="13167360"/>
            <a:ext cx="17556480" cy="15800832"/>
          </a:xfrm>
        </p:spPr>
        <p:txBody>
          <a:bodyPr/>
          <a:lstStyle>
            <a:lvl1pPr>
              <a:defRPr sz="9600"/>
            </a:lvl1pPr>
            <a:lvl2pPr>
              <a:defRPr sz="8640"/>
            </a:lvl2pPr>
            <a:lvl3pPr>
              <a:defRPr sz="7680"/>
            </a:lvl3pPr>
            <a:lvl4pPr>
              <a:defRPr sz="7680"/>
            </a:lvl4pPr>
            <a:lvl5pPr>
              <a:defRPr sz="7680"/>
            </a:lvl5pPr>
            <a:lvl6pPr>
              <a:defRPr sz="7680"/>
            </a:lvl6pPr>
            <a:lvl7pPr>
              <a:defRPr sz="7680"/>
            </a:lvl7pPr>
            <a:lvl8pPr>
              <a:defRPr sz="7680"/>
            </a:lvl8pPr>
            <a:lvl9pPr>
              <a:defRPr sz="7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dirty="0"/>
              <a:t>4/5/2024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81345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3F9237B0-CC05-45CB-9D8E-44851499E325}" type="datetimeFigureOut">
              <a:rPr lang="en-US" dirty="0"/>
              <a:t>4/5/2024</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5257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oleObject" Target="../embeddings/oleObject1.bin"/><Relationship Id="rId12" Type="http://schemas.openxmlformats.org/officeDocument/2006/relationships/image" Target="../media/image7.wmf"/><Relationship Id="rId17" Type="http://schemas.openxmlformats.org/officeDocument/2006/relationships/image" Target="../media/image10.jpeg"/><Relationship Id="rId2" Type="http://schemas.openxmlformats.org/officeDocument/2006/relationships/theme" Target="../theme/theme1.xml"/><Relationship Id="rId16" Type="http://schemas.openxmlformats.org/officeDocument/2006/relationships/hyperlink" Target="http://www.facebook.com/pages/PosterPresentationscom/217914411419?v=app_4949752878&amp;ref=ts"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oleObject" Target="../embeddings/oleObject3.bin"/><Relationship Id="rId5" Type="http://schemas.openxmlformats.org/officeDocument/2006/relationships/image" Target="../media/image3.png"/><Relationship Id="rId15" Type="http://schemas.openxmlformats.org/officeDocument/2006/relationships/image" Target="../media/image9.wmf"/><Relationship Id="rId10" Type="http://schemas.openxmlformats.org/officeDocument/2006/relationships/image" Target="../media/image6.wmf"/><Relationship Id="rId4" Type="http://schemas.openxmlformats.org/officeDocument/2006/relationships/image" Target="../media/image2.png"/><Relationship Id="rId9" Type="http://schemas.openxmlformats.org/officeDocument/2006/relationships/oleObject" Target="../embeddings/oleObject2.bin"/><Relationship Id="rId14" Type="http://schemas.openxmlformats.org/officeDocument/2006/relationships/oleObject" Target="../embeddings/oleObject4.bin"/></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www.facebook.com/pages/PosterPresentationscom/217914411419?v=app_4949752878&amp;ref=ts" TargetMode="External"/><Relationship Id="rId13" Type="http://schemas.openxmlformats.org/officeDocument/2006/relationships/image" Target="../media/image4.png"/><Relationship Id="rId3" Type="http://schemas.openxmlformats.org/officeDocument/2006/relationships/oleObject" Target="../embeddings/oleObject5.bin"/><Relationship Id="rId7" Type="http://schemas.openxmlformats.org/officeDocument/2006/relationships/image" Target="../media/image9.wmf"/><Relationship Id="rId12" Type="http://schemas.openxmlformats.org/officeDocument/2006/relationships/image" Target="../media/image3.png"/><Relationship Id="rId17" Type="http://schemas.openxmlformats.org/officeDocument/2006/relationships/image" Target="../media/image6.wmf"/><Relationship Id="rId2" Type="http://schemas.openxmlformats.org/officeDocument/2006/relationships/theme" Target="../theme/theme2.xml"/><Relationship Id="rId16"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oleObject" Target="../embeddings/oleObject6.bin"/><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5.wmf"/><Relationship Id="rId10" Type="http://schemas.openxmlformats.org/officeDocument/2006/relationships/image" Target="../media/image1.png"/><Relationship Id="rId4" Type="http://schemas.openxmlformats.org/officeDocument/2006/relationships/image" Target="../media/image7.wmf"/><Relationship Id="rId9" Type="http://schemas.openxmlformats.org/officeDocument/2006/relationships/image" Target="../media/image10.jpeg"/><Relationship Id="rId14" Type="http://schemas.openxmlformats.org/officeDocument/2006/relationships/oleObject" Target="../embeddings/oleObject7.bin"/></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www.facebook.com/pages/PosterPresentationscom/217914411419?v=app_4949752878&amp;ref=ts" TargetMode="External"/><Relationship Id="rId13" Type="http://schemas.openxmlformats.org/officeDocument/2006/relationships/image" Target="../media/image4.png"/><Relationship Id="rId3" Type="http://schemas.openxmlformats.org/officeDocument/2006/relationships/oleObject" Target="../embeddings/oleObject9.bin"/><Relationship Id="rId7" Type="http://schemas.openxmlformats.org/officeDocument/2006/relationships/image" Target="../media/image9.wmf"/><Relationship Id="rId12" Type="http://schemas.openxmlformats.org/officeDocument/2006/relationships/image" Target="../media/image3.png"/><Relationship Id="rId17" Type="http://schemas.openxmlformats.org/officeDocument/2006/relationships/image" Target="../media/image6.wmf"/><Relationship Id="rId2" Type="http://schemas.openxmlformats.org/officeDocument/2006/relationships/theme" Target="../theme/theme3.xml"/><Relationship Id="rId16" Type="http://schemas.openxmlformats.org/officeDocument/2006/relationships/oleObject" Target="../embeddings/oleObject12.bin"/><Relationship Id="rId1" Type="http://schemas.openxmlformats.org/officeDocument/2006/relationships/slideLayout" Target="../slideLayouts/slideLayout3.xml"/><Relationship Id="rId6" Type="http://schemas.openxmlformats.org/officeDocument/2006/relationships/oleObject" Target="../embeddings/oleObject10.bin"/><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5.wmf"/><Relationship Id="rId10" Type="http://schemas.openxmlformats.org/officeDocument/2006/relationships/image" Target="../media/image1.png"/><Relationship Id="rId4" Type="http://schemas.openxmlformats.org/officeDocument/2006/relationships/image" Target="../media/image7.wmf"/><Relationship Id="rId9" Type="http://schemas.openxmlformats.org/officeDocument/2006/relationships/image" Target="../media/image10.jpeg"/><Relationship Id="rId14" Type="http://schemas.openxmlformats.org/officeDocument/2006/relationships/oleObject" Target="../embeddings/oleObject11.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4.xml"/><Relationship Id="rId18" Type="http://schemas.openxmlformats.org/officeDocument/2006/relationships/image" Target="../media/image3.png"/><Relationship Id="rId26" Type="http://schemas.openxmlformats.org/officeDocument/2006/relationships/image" Target="../media/image8.png"/><Relationship Id="rId3" Type="http://schemas.openxmlformats.org/officeDocument/2006/relationships/slideLayout" Target="../slideLayouts/slideLayout6.xml"/><Relationship Id="rId21" Type="http://schemas.openxmlformats.org/officeDocument/2006/relationships/image" Target="../media/image5.wmf"/><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2.png"/><Relationship Id="rId25" Type="http://schemas.openxmlformats.org/officeDocument/2006/relationships/image" Target="../media/image7.wmf"/><Relationship Id="rId2" Type="http://schemas.openxmlformats.org/officeDocument/2006/relationships/slideLayout" Target="../slideLayouts/slideLayout5.xml"/><Relationship Id="rId16" Type="http://schemas.openxmlformats.org/officeDocument/2006/relationships/image" Target="../media/image1.png"/><Relationship Id="rId20" Type="http://schemas.openxmlformats.org/officeDocument/2006/relationships/oleObject" Target="../embeddings/oleObject1.bin"/><Relationship Id="rId29" Type="http://schemas.openxmlformats.org/officeDocument/2006/relationships/hyperlink" Target="http://www.facebook.com/pages/PosterPresentationscom/217914411419?v=app_4949752878&amp;ref=ts" TargetMode="Externa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oleObject" Target="../embeddings/oleObject3.bin"/><Relationship Id="rId5" Type="http://schemas.openxmlformats.org/officeDocument/2006/relationships/slideLayout" Target="../slideLayouts/slideLayout8.xml"/><Relationship Id="rId15" Type="http://schemas.microsoft.com/office/2007/relationships/hdphoto" Target="../media/hdphoto1.wdp"/><Relationship Id="rId23" Type="http://schemas.openxmlformats.org/officeDocument/2006/relationships/image" Target="../media/image6.wmf"/><Relationship Id="rId28" Type="http://schemas.openxmlformats.org/officeDocument/2006/relationships/image" Target="../media/image9.wmf"/><Relationship Id="rId10" Type="http://schemas.openxmlformats.org/officeDocument/2006/relationships/slideLayout" Target="../slideLayouts/slideLayout13.xml"/><Relationship Id="rId19" Type="http://schemas.openxmlformats.org/officeDocument/2006/relationships/image" Target="../media/image4.png"/><Relationship Id="rId31"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2.png"/><Relationship Id="rId22" Type="http://schemas.openxmlformats.org/officeDocument/2006/relationships/oleObject" Target="../embeddings/oleObject2.bin"/><Relationship Id="rId27" Type="http://schemas.openxmlformats.org/officeDocument/2006/relationships/oleObject" Target="../embeddings/oleObject4.bin"/><Relationship Id="rId30"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34000">
              <a:schemeClr val="tx2">
                <a:lumMod val="40000"/>
                <a:lumOff val="6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chemeClr val="accent5">
              <a:lumMod val="75000"/>
            </a:schemeClr>
          </a:solidFill>
          <a:ln w="9525">
            <a:solidFill>
              <a:schemeClr val="tx1"/>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0600"/>
            <a:ext cx="43891200" cy="45719"/>
          </a:xfrm>
          <a:prstGeom prst="rect">
            <a:avLst/>
          </a:prstGeom>
          <a:solidFill>
            <a:schemeClr val="accent5">
              <a:lumMod val="50000"/>
            </a:schemeClr>
          </a:solidFill>
          <a:ln w="152400">
            <a:solidFill>
              <a:schemeClr val="accent5">
                <a:lumMod val="50000"/>
              </a:schemeClr>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477824" y="5475145"/>
            <a:ext cx="10058400" cy="26736675"/>
          </a:xfrm>
          <a:prstGeom prst="roundRect">
            <a:avLst>
              <a:gd name="adj" fmla="val 4178"/>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11439521" y="5475145"/>
            <a:ext cx="10058400" cy="26736675"/>
          </a:xfrm>
          <a:prstGeom prst="roundRect">
            <a:avLst>
              <a:gd name="adj" fmla="val 4494"/>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userDrawn="1"/>
        </p:nvSpPr>
        <p:spPr>
          <a:xfrm>
            <a:off x="22401218" y="5475145"/>
            <a:ext cx="10058400" cy="26736675"/>
          </a:xfrm>
          <a:prstGeom prst="roundRect">
            <a:avLst>
              <a:gd name="adj" fmla="val 4810"/>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userDrawn="1"/>
        </p:nvSpPr>
        <p:spPr>
          <a:xfrm>
            <a:off x="33362914" y="5475145"/>
            <a:ext cx="10058400" cy="26736675"/>
          </a:xfrm>
          <a:prstGeom prst="roundRect">
            <a:avLst>
              <a:gd name="adj" fmla="val 3863"/>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userDrawn="1"/>
        </p:nvGrpSpPr>
        <p:grpSpPr>
          <a:xfrm>
            <a:off x="-11225189" y="-1"/>
            <a:ext cx="11018865" cy="32918401"/>
            <a:chOff x="-11225189" y="-1"/>
            <a:chExt cx="11018865" cy="32918401"/>
          </a:xfrm>
        </p:grpSpPr>
        <p:sp>
          <p:nvSpPr>
            <p:cNvPr id="31" name="Rectangle 30"/>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32" name="Straight Connector 31"/>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3"/>
            <a:stretch>
              <a:fillRect/>
            </a:stretch>
          </p:blipFill>
          <p:spPr>
            <a:xfrm>
              <a:off x="-10740740" y="10261718"/>
              <a:ext cx="1597666" cy="1201935"/>
            </a:xfrm>
            <a:prstGeom prst="rect">
              <a:avLst/>
            </a:prstGeom>
          </p:spPr>
        </p:pic>
        <p:pic>
          <p:nvPicPr>
            <p:cNvPr id="37" name="Picture 36"/>
            <p:cNvPicPr>
              <a:picLocks noChangeAspect="1"/>
            </p:cNvPicPr>
            <p:nvPr userDrawn="1"/>
          </p:nvPicPr>
          <p:blipFill>
            <a:blip r:embed="rId4"/>
            <a:stretch>
              <a:fillRect/>
            </a:stretch>
          </p:blipFill>
          <p:spPr>
            <a:xfrm>
              <a:off x="-10732765" y="15696927"/>
              <a:ext cx="9986808" cy="1053596"/>
            </a:xfrm>
            <a:prstGeom prst="rect">
              <a:avLst/>
            </a:prstGeom>
          </p:spPr>
        </p:pic>
        <p:grpSp>
          <p:nvGrpSpPr>
            <p:cNvPr id="38" name="Group 37"/>
            <p:cNvGrpSpPr/>
            <p:nvPr userDrawn="1"/>
          </p:nvGrpSpPr>
          <p:grpSpPr>
            <a:xfrm>
              <a:off x="-9744993" y="23540957"/>
              <a:ext cx="7531182" cy="2120439"/>
              <a:chOff x="-4470427" y="11016658"/>
              <a:chExt cx="3470785" cy="974220"/>
            </a:xfrm>
          </p:grpSpPr>
          <p:grpSp>
            <p:nvGrpSpPr>
              <p:cNvPr id="46" name="Group 45"/>
              <p:cNvGrpSpPr/>
              <p:nvPr userDrawn="1"/>
            </p:nvGrpSpPr>
            <p:grpSpPr>
              <a:xfrm>
                <a:off x="-2783495" y="11060886"/>
                <a:ext cx="624431" cy="893535"/>
                <a:chOff x="-3958697" y="11117435"/>
                <a:chExt cx="779338" cy="1280430"/>
              </a:xfrm>
            </p:grpSpPr>
            <p:pic>
              <p:nvPicPr>
                <p:cNvPr id="52" name="Picture 51"/>
                <p:cNvPicPr>
                  <a:picLocks noChangeAspect="1"/>
                </p:cNvPicPr>
                <p:nvPr userDrawn="1"/>
              </p:nvPicPr>
              <p:blipFill>
                <a:blip r:embed="rId5"/>
                <a:stretch>
                  <a:fillRect/>
                </a:stretch>
              </p:blipFill>
              <p:spPr>
                <a:xfrm>
                  <a:off x="-3948160" y="11117435"/>
                  <a:ext cx="768801" cy="1090857"/>
                </a:xfrm>
                <a:prstGeom prst="rect">
                  <a:avLst/>
                </a:prstGeom>
              </p:spPr>
            </p:pic>
            <p:sp>
              <p:nvSpPr>
                <p:cNvPr id="53" name="TextBox 52"/>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47" name="Group 46"/>
              <p:cNvGrpSpPr/>
              <p:nvPr userDrawn="1"/>
            </p:nvGrpSpPr>
            <p:grpSpPr>
              <a:xfrm>
                <a:off x="-2033159" y="11060889"/>
                <a:ext cx="1033517" cy="893529"/>
                <a:chOff x="-2921738" y="11200127"/>
                <a:chExt cx="1420279" cy="1227904"/>
              </a:xfrm>
            </p:grpSpPr>
            <p:pic>
              <p:nvPicPr>
                <p:cNvPr id="50" name="Picture 49"/>
                <p:cNvPicPr>
                  <a:picLocks noChangeAspect="1"/>
                </p:cNvPicPr>
                <p:nvPr userDrawn="1"/>
              </p:nvPicPr>
              <p:blipFill>
                <a:blip r:embed="rId5"/>
                <a:stretch>
                  <a:fillRect/>
                </a:stretch>
              </p:blipFill>
              <p:spPr>
                <a:xfrm>
                  <a:off x="-2921738" y="11200127"/>
                  <a:ext cx="1420279" cy="1029694"/>
                </a:xfrm>
                <a:prstGeom prst="rect">
                  <a:avLst/>
                </a:prstGeom>
              </p:spPr>
            </p:pic>
            <p:sp>
              <p:nvSpPr>
                <p:cNvPr id="51" name="TextBox 50"/>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48" name="Picture 47"/>
              <p:cNvPicPr>
                <a:picLocks noChangeAspect="1"/>
              </p:cNvPicPr>
              <p:nvPr userDrawn="1"/>
            </p:nvPicPr>
            <p:blipFill>
              <a:blip r:embed="rId6"/>
              <a:stretch>
                <a:fillRect/>
              </a:stretch>
            </p:blipFill>
            <p:spPr>
              <a:xfrm>
                <a:off x="-4470427" y="11016658"/>
                <a:ext cx="1098742" cy="847761"/>
              </a:xfrm>
              <a:prstGeom prst="rect">
                <a:avLst/>
              </a:prstGeom>
            </p:spPr>
          </p:pic>
          <p:sp>
            <p:nvSpPr>
              <p:cNvPr id="49" name="TextBox 48"/>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39" name="Group 38"/>
            <p:cNvGrpSpPr/>
            <p:nvPr userDrawn="1"/>
          </p:nvGrpSpPr>
          <p:grpSpPr>
            <a:xfrm>
              <a:off x="-10398793" y="27751410"/>
              <a:ext cx="9323012" cy="2453251"/>
              <a:chOff x="-4754996" y="12734136"/>
              <a:chExt cx="4296559" cy="1127128"/>
            </a:xfrm>
          </p:grpSpPr>
          <p:graphicFrame>
            <p:nvGraphicFramePr>
              <p:cNvPr id="41" name="Object 40"/>
              <p:cNvGraphicFramePr>
                <a:graphicFrameLocks noChangeAspect="1"/>
              </p:cNvGraphicFramePr>
              <p:nvPr userDrawn="1">
                <p:extLst>
                  <p:ext uri="{D42A27DB-BD31-4B8C-83A1-F6EECF244321}">
                    <p14:modId xmlns:p14="http://schemas.microsoft.com/office/powerpoint/2010/main" val="2923600614"/>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name="Image" r:id="rId7" imgW="1828440" imgH="1117440" progId="Photoshop.Image.13">
                      <p:embed/>
                    </p:oleObj>
                  </mc:Choice>
                  <mc:Fallback>
                    <p:oleObj name="Image" r:id="rId7" imgW="1828440" imgH="1117440" progId="Photoshop.Image.13">
                      <p:embed/>
                      <p:pic>
                        <p:nvPicPr>
                          <p:cNvPr id="41" name="Object 40"/>
                          <p:cNvPicPr/>
                          <p:nvPr/>
                        </p:nvPicPr>
                        <p:blipFill>
                          <a:blip r:embed="rId8"/>
                          <a:stretch>
                            <a:fillRect/>
                          </a:stretch>
                        </p:blipFill>
                        <p:spPr>
                          <a:xfrm>
                            <a:off x="-4533347" y="12734142"/>
                            <a:ext cx="1828800" cy="1117600"/>
                          </a:xfrm>
                          <a:prstGeom prst="rect">
                            <a:avLst/>
                          </a:prstGeom>
                        </p:spPr>
                      </p:pic>
                    </p:oleObj>
                  </mc:Fallback>
                </mc:AlternateContent>
              </a:graphicData>
            </a:graphic>
          </p:graphicFrame>
          <p:graphicFrame>
            <p:nvGraphicFramePr>
              <p:cNvPr id="43" name="Object 42"/>
              <p:cNvGraphicFramePr>
                <a:graphicFrameLocks noChangeAspect="1"/>
              </p:cNvGraphicFramePr>
              <p:nvPr userDrawn="1">
                <p:extLst>
                  <p:ext uri="{D42A27DB-BD31-4B8C-83A1-F6EECF244321}">
                    <p14:modId xmlns:p14="http://schemas.microsoft.com/office/powerpoint/2010/main" val="3743875991"/>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name="Image" r:id="rId9" imgW="1828440" imgH="1117440" progId="Photoshop.Image.13">
                      <p:embed/>
                    </p:oleObj>
                  </mc:Choice>
                  <mc:Fallback>
                    <p:oleObj name="Image" r:id="rId9" imgW="1828440" imgH="1117440" progId="Photoshop.Image.13">
                      <p:embed/>
                      <p:pic>
                        <p:nvPicPr>
                          <p:cNvPr id="43" name="Object 42"/>
                          <p:cNvPicPr/>
                          <p:nvPr/>
                        </p:nvPicPr>
                        <p:blipFill>
                          <a:blip r:embed="rId10"/>
                          <a:stretch>
                            <a:fillRect/>
                          </a:stretch>
                        </p:blipFill>
                        <p:spPr>
                          <a:xfrm>
                            <a:off x="-2456641" y="12737835"/>
                            <a:ext cx="1828800" cy="1117600"/>
                          </a:xfrm>
                          <a:prstGeom prst="rect">
                            <a:avLst/>
                          </a:prstGeom>
                        </p:spPr>
                      </p:pic>
                    </p:oleObj>
                  </mc:Fallback>
                </mc:AlternateContent>
              </a:graphicData>
            </a:graphic>
          </p:graphicFrame>
          <p:sp>
            <p:nvSpPr>
              <p:cNvPr id="44" name="TextBox 43"/>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45" name="TextBox 44"/>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grpSp>
        <p:nvGrpSpPr>
          <p:cNvPr id="54" name="Group 53"/>
          <p:cNvGrpSpPr/>
          <p:nvPr userDrawn="1"/>
        </p:nvGrpSpPr>
        <p:grpSpPr>
          <a:xfrm>
            <a:off x="44157839" y="-55065"/>
            <a:ext cx="11062139" cy="32973465"/>
            <a:chOff x="44157839" y="-55065"/>
            <a:chExt cx="11062139" cy="32973465"/>
          </a:xfrm>
        </p:grpSpPr>
        <p:sp>
          <p:nvSpPr>
            <p:cNvPr id="55" name="Rectangle 5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56" name="Object 5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name="Image" r:id="rId11" imgW="4571280" imgH="1688760" progId="Photoshop.Image.13">
                    <p:embed/>
                  </p:oleObj>
                </mc:Choice>
                <mc:Fallback>
                  <p:oleObj name="Image" r:id="rId11" imgW="4571280" imgH="1688760" progId="Photoshop.Image.13">
                    <p:embed/>
                    <p:pic>
                      <p:nvPicPr>
                        <p:cNvPr id="56" name="Object 55"/>
                        <p:cNvPicPr/>
                        <p:nvPr/>
                      </p:nvPicPr>
                      <p:blipFill>
                        <a:blip r:embed="rId12"/>
                        <a:stretch>
                          <a:fillRect/>
                        </a:stretch>
                      </p:blipFill>
                      <p:spPr>
                        <a:xfrm>
                          <a:off x="46915679" y="3349444"/>
                          <a:ext cx="5586150" cy="2063772"/>
                        </a:xfrm>
                        <a:prstGeom prst="rect">
                          <a:avLst/>
                        </a:prstGeom>
                      </p:spPr>
                    </p:pic>
                  </p:oleObj>
                </mc:Fallback>
              </mc:AlternateContent>
            </a:graphicData>
          </a:graphic>
        </p:graphicFrame>
        <p:pic>
          <p:nvPicPr>
            <p:cNvPr id="57" name="Picture 56"/>
            <p:cNvPicPr>
              <a:picLocks noChangeAspect="1"/>
            </p:cNvPicPr>
            <p:nvPr userDrawn="1"/>
          </p:nvPicPr>
          <p:blipFill>
            <a:blip r:embed="rId13"/>
            <a:stretch>
              <a:fillRect/>
            </a:stretch>
          </p:blipFill>
          <p:spPr>
            <a:xfrm>
              <a:off x="44621819" y="7740040"/>
              <a:ext cx="2969584" cy="1370577"/>
            </a:xfrm>
            <a:prstGeom prst="rect">
              <a:avLst/>
            </a:prstGeom>
            <a:ln>
              <a:noFill/>
            </a:ln>
          </p:spPr>
        </p:pic>
        <p:graphicFrame>
          <p:nvGraphicFramePr>
            <p:cNvPr id="58" name="Object 5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name="Image" r:id="rId14" imgW="1574280" imgH="1053720" progId="Photoshop.Image.13">
                    <p:embed/>
                  </p:oleObj>
                </mc:Choice>
                <mc:Fallback>
                  <p:oleObj name="Image" r:id="rId14" imgW="1574280" imgH="1053720" progId="Photoshop.Image.13">
                    <p:embed/>
                    <p:pic>
                      <p:nvPicPr>
                        <p:cNvPr id="58" name="Object 57"/>
                        <p:cNvPicPr/>
                        <p:nvPr/>
                      </p:nvPicPr>
                      <p:blipFill>
                        <a:blip r:embed="rId15"/>
                        <a:stretch>
                          <a:fillRect/>
                        </a:stretch>
                      </p:blipFill>
                      <p:spPr>
                        <a:xfrm>
                          <a:off x="44629619" y="12347263"/>
                          <a:ext cx="1482266" cy="992162"/>
                        </a:xfrm>
                        <a:prstGeom prst="rect">
                          <a:avLst/>
                        </a:prstGeom>
                      </p:spPr>
                    </p:pic>
                  </p:oleObj>
                </mc:Fallback>
              </mc:AlternateContent>
            </a:graphicData>
          </a:graphic>
        </p:graphicFrame>
        <p:grpSp>
          <p:nvGrpSpPr>
            <p:cNvPr id="59" name="Group 58"/>
            <p:cNvGrpSpPr/>
            <p:nvPr userDrawn="1"/>
          </p:nvGrpSpPr>
          <p:grpSpPr>
            <a:xfrm>
              <a:off x="44487207" y="29414560"/>
              <a:ext cx="10354213" cy="1265612"/>
              <a:chOff x="44200453" y="28362386"/>
              <a:chExt cx="9771399" cy="1090622"/>
            </a:xfrm>
          </p:grpSpPr>
          <p:sp>
            <p:nvSpPr>
              <p:cNvPr id="61" name="Rounded Rectangle 6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7" descr="http://t2.gstatic.com/images?q=tbn:ANd9GcR4APHC6TT9w54M2zn_pvCiBxUNcspYPoVxirLRphBoJabfSvu7zw">
                <a:hlinkClick r:id="rId16"/>
              </p:cNvPr>
              <p:cNvPicPr>
                <a:picLocks noChangeAspect="1" noChangeArrowheads="1"/>
              </p:cNvPicPr>
              <p:nvPr userDrawn="1"/>
            </p:nvPicPr>
            <p:blipFill>
              <a:blip r:embed="rId17" cstate="print"/>
              <a:srcRect/>
              <a:stretch>
                <a:fillRect/>
              </a:stretch>
            </p:blipFill>
            <p:spPr bwMode="auto">
              <a:xfrm>
                <a:off x="44326393" y="28460718"/>
                <a:ext cx="914401" cy="914399"/>
              </a:xfrm>
              <a:prstGeom prst="rect">
                <a:avLst/>
              </a:prstGeom>
              <a:noFill/>
              <a:ln>
                <a:noFill/>
              </a:ln>
            </p:spPr>
          </p:pic>
          <p:sp>
            <p:nvSpPr>
              <p:cNvPr id="63" name="TextBox 6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60" name="TextBox 5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34000">
              <a:schemeClr val="tx2">
                <a:lumMod val="40000"/>
                <a:lumOff val="6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chemeClr val="accent5">
              <a:lumMod val="75000"/>
            </a:schemeClr>
          </a:solidFill>
          <a:ln w="9525">
            <a:solidFill>
              <a:schemeClr val="tx1"/>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noFill/>
            <a:miter lim="800000"/>
            <a:headEnd/>
            <a:tailEnd/>
          </a:ln>
          <a:effectLst/>
        </p:spPr>
        <p:txBody>
          <a:bodyPr wrap="none" lIns="91436" tIns="45717" rIns="91436" bIns="45717" anchor="ctr"/>
          <a:lstStyle/>
          <a:p>
            <a:pPr>
              <a:defRPr/>
            </a:pPr>
            <a:endParaRPr lang="en-US" dirty="0"/>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5392017"/>
            <a:ext cx="13577436" cy="26736675"/>
          </a:xfrm>
          <a:prstGeom prst="roundRect">
            <a:avLst>
              <a:gd name="adj" fmla="val 3290"/>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15154504" y="5392017"/>
            <a:ext cx="13577436" cy="26736675"/>
          </a:xfrm>
          <a:prstGeom prst="roundRect">
            <a:avLst>
              <a:gd name="adj" fmla="val 3524"/>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29386670" y="5392017"/>
            <a:ext cx="13577436" cy="26736675"/>
          </a:xfrm>
          <a:prstGeom prst="roundRect">
            <a:avLst>
              <a:gd name="adj" fmla="val 3290"/>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name="Image" r:id="rId3" imgW="4571280" imgH="1688760" progId="Photoshop.Image.13">
                    <p:embed/>
                  </p:oleObj>
                </mc:Choice>
                <mc:Fallback>
                  <p:oleObj name="Image" r:id="rId3" imgW="4571280" imgH="1688760" progId="Photoshop.Image.13">
                    <p:embed/>
                    <p:pic>
                      <p:nvPicPr>
                        <p:cNvPr id="46" name="Object 45"/>
                        <p:cNvPicPr/>
                        <p:nvPr/>
                      </p:nvPicPr>
                      <p:blipFill>
                        <a:blip r:embed="rId4"/>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5"/>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name="Image" r:id="rId6" imgW="1574280" imgH="1053720" progId="Photoshop.Image.13">
                    <p:embed/>
                  </p:oleObj>
                </mc:Choice>
                <mc:Fallback>
                  <p:oleObj name="Image" r:id="rId6" imgW="1574280" imgH="1053720" progId="Photoshop.Image.13">
                    <p:embed/>
                    <p:pic>
                      <p:nvPicPr>
                        <p:cNvPr id="48" name="Object 47"/>
                        <p:cNvPicPr/>
                        <p:nvPr/>
                      </p:nvPicPr>
                      <p:blipFill>
                        <a:blip r:embed="rId7"/>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7" descr="http://t2.gstatic.com/images?q=tbn:ANd9GcR4APHC6TT9w54M2zn_pvCiBxUNcspYPoVxirLRphBoJabfSvu7zw">
                <a:hlinkClick r:id="rId8"/>
              </p:cNvPr>
              <p:cNvPicPr>
                <a:picLocks noChangeAspect="1" noChangeArrowheads="1"/>
              </p:cNvPicPr>
              <p:nvPr userDrawn="1"/>
            </p:nvPicPr>
            <p:blipFill>
              <a:blip r:embed="rId9"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0"/>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1"/>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2"/>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2"/>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3"/>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name="Image" r:id="rId14" imgW="1828440" imgH="1117440" progId="Photoshop.Image.13">
                      <p:embed/>
                    </p:oleObj>
                  </mc:Choice>
                  <mc:Fallback>
                    <p:oleObj name="Image" r:id="rId14" imgW="1828440" imgH="1117440" progId="Photoshop.Image.13">
                      <p:embed/>
                      <p:pic>
                        <p:nvPicPr>
                          <p:cNvPr id="61" name="Object 60"/>
                          <p:cNvPicPr/>
                          <p:nvPr/>
                        </p:nvPicPr>
                        <p:blipFill>
                          <a:blip r:embed="rId15"/>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name="Image" r:id="rId16" imgW="1828440" imgH="1117440" progId="Photoshop.Image.13">
                      <p:embed/>
                    </p:oleObj>
                  </mc:Choice>
                  <mc:Fallback>
                    <p:oleObj name="Image" r:id="rId16" imgW="1828440" imgH="1117440" progId="Photoshop.Image.13">
                      <p:embed/>
                      <p:pic>
                        <p:nvPicPr>
                          <p:cNvPr id="62" name="Object 61"/>
                          <p:cNvPicPr/>
                          <p:nvPr/>
                        </p:nvPicPr>
                        <p:blipFill>
                          <a:blip r:embed="rId17"/>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40"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34000">
              <a:schemeClr val="tx2">
                <a:lumMod val="40000"/>
                <a:lumOff val="6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chemeClr val="accent5">
              <a:lumMod val="75000"/>
            </a:schemeClr>
          </a:solidFill>
          <a:ln w="9525">
            <a:solidFill>
              <a:schemeClr val="tx1"/>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noFill/>
            <a:miter lim="800000"/>
            <a:headEnd/>
            <a:tailEnd/>
          </a:ln>
          <a:effectLst/>
        </p:spPr>
        <p:txBody>
          <a:bodyPr wrap="none" lIns="91436" tIns="45717" rIns="91436" bIns="45717" anchor="ctr"/>
          <a:lstStyle/>
          <a:p>
            <a:pPr>
              <a:defRPr/>
            </a:pPr>
            <a:endParaRPr lang="en-US" dirty="0"/>
          </a:p>
        </p:txBody>
      </p:sp>
      <p:sp>
        <p:nvSpPr>
          <p:cNvPr id="21" name="Rounded Rectangle 20"/>
          <p:cNvSpPr/>
          <p:nvPr userDrawn="1"/>
        </p:nvSpPr>
        <p:spPr>
          <a:xfrm>
            <a:off x="922338" y="5257800"/>
            <a:ext cx="10050462"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32918400" y="5257800"/>
            <a:ext cx="10050462"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11583194" y="5267325"/>
            <a:ext cx="20724813" cy="26736675"/>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name="Image" r:id="rId3" imgW="4571280" imgH="1688760" progId="Photoshop.Image.13">
                    <p:embed/>
                  </p:oleObj>
                </mc:Choice>
                <mc:Fallback>
                  <p:oleObj name="Image" r:id="rId3" imgW="4571280" imgH="1688760" progId="Photoshop.Image.13">
                    <p:embed/>
                    <p:pic>
                      <p:nvPicPr>
                        <p:cNvPr id="45" name="Object 44"/>
                        <p:cNvPicPr/>
                        <p:nvPr/>
                      </p:nvPicPr>
                      <p:blipFill>
                        <a:blip r:embed="rId4"/>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5"/>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name="Image" r:id="rId6" imgW="1574280" imgH="1053720" progId="Photoshop.Image.13">
                    <p:embed/>
                  </p:oleObj>
                </mc:Choice>
                <mc:Fallback>
                  <p:oleObj name="Image" r:id="rId6" imgW="1574280" imgH="1053720" progId="Photoshop.Image.13">
                    <p:embed/>
                    <p:pic>
                      <p:nvPicPr>
                        <p:cNvPr id="47" name="Object 46"/>
                        <p:cNvPicPr/>
                        <p:nvPr/>
                      </p:nvPicPr>
                      <p:blipFill>
                        <a:blip r:embed="rId7"/>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7" descr="http://t2.gstatic.com/images?q=tbn:ANd9GcR4APHC6TT9w54M2zn_pvCiBxUNcspYPoVxirLRphBoJabfSvu7zw">
                <a:hlinkClick r:id="rId8"/>
              </p:cNvPr>
              <p:cNvPicPr>
                <a:picLocks noChangeAspect="1" noChangeArrowheads="1"/>
              </p:cNvPicPr>
              <p:nvPr userDrawn="1"/>
            </p:nvPicPr>
            <p:blipFill>
              <a:blip r:embed="rId9"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0"/>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1"/>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2"/>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2"/>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3"/>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name="Image" r:id="rId14" imgW="1828440" imgH="1117440" progId="Photoshop.Image.13">
                      <p:embed/>
                    </p:oleObj>
                  </mc:Choice>
                  <mc:Fallback>
                    <p:oleObj name="Image" r:id="rId14" imgW="1828440" imgH="1117440" progId="Photoshop.Image.13">
                      <p:embed/>
                      <p:pic>
                        <p:nvPicPr>
                          <p:cNvPr id="60" name="Object 59"/>
                          <p:cNvPicPr/>
                          <p:nvPr/>
                        </p:nvPicPr>
                        <p:blipFill>
                          <a:blip r:embed="rId15"/>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name="Image" r:id="rId16" imgW="1828440" imgH="1117440" progId="Photoshop.Image.13">
                      <p:embed/>
                    </p:oleObj>
                  </mc:Choice>
                  <mc:Fallback>
                    <p:oleObj name="Image" r:id="rId16" imgW="1828440" imgH="1117440" progId="Photoshop.Image.13">
                      <p:embed/>
                      <p:pic>
                        <p:nvPicPr>
                          <p:cNvPr id="61" name="Object 60"/>
                          <p:cNvPicPr/>
                          <p:nvPr/>
                        </p:nvPicPr>
                        <p:blipFill>
                          <a:blip r:embed="rId17"/>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8"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40908787" y="30025238"/>
            <a:ext cx="1887322" cy="188732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3291840" y="2326234"/>
            <a:ext cx="37307520" cy="77248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91840" y="10182758"/>
            <a:ext cx="37307520" cy="194438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8763367" y="30109370"/>
            <a:ext cx="11784787" cy="1752600"/>
          </a:xfrm>
          <a:prstGeom prst="rect">
            <a:avLst/>
          </a:prstGeom>
        </p:spPr>
        <p:txBody>
          <a:bodyPr vert="horz" lIns="91440" tIns="45720" rIns="91440" bIns="45720" rtlCol="0" anchor="ctr"/>
          <a:lstStyle>
            <a:lvl1pPr algn="r">
              <a:defRPr sz="4800">
                <a:solidFill>
                  <a:schemeClr val="accent1">
                    <a:lumMod val="50000"/>
                  </a:schemeClr>
                </a:solidFill>
              </a:defRPr>
            </a:lvl1pPr>
          </a:lstStyle>
          <a:p>
            <a:fld id="{251F38EA-B09F-4C97-9264-D1353869D1EA}" type="datetimeFigureOut">
              <a:rPr lang="en-US" dirty="0"/>
              <a:t>4/5/2024</a:t>
            </a:fld>
            <a:endParaRPr lang="en-US" dirty="0"/>
          </a:p>
        </p:txBody>
      </p:sp>
      <p:sp>
        <p:nvSpPr>
          <p:cNvPr id="5" name="Footer Placeholder 4"/>
          <p:cNvSpPr>
            <a:spLocks noGrp="1"/>
          </p:cNvSpPr>
          <p:nvPr>
            <p:ph type="ftr" sz="quarter" idx="3"/>
          </p:nvPr>
        </p:nvSpPr>
        <p:spPr>
          <a:xfrm>
            <a:off x="3291840" y="30109370"/>
            <a:ext cx="22779533" cy="1752600"/>
          </a:xfrm>
          <a:prstGeom prst="rect">
            <a:avLst/>
          </a:prstGeom>
        </p:spPr>
        <p:txBody>
          <a:bodyPr vert="horz" lIns="91440" tIns="45720" rIns="91440" bIns="45720" rtlCol="0" anchor="ctr"/>
          <a:lstStyle>
            <a:lvl1pPr algn="l">
              <a:defRPr sz="48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40720061" y="30109370"/>
            <a:ext cx="2304288" cy="1752600"/>
          </a:xfrm>
          <a:prstGeom prst="rect">
            <a:avLst/>
          </a:prstGeom>
        </p:spPr>
        <p:txBody>
          <a:bodyPr vert="horz" lIns="91440" tIns="45720" rIns="91440" bIns="45720" rtlCol="0" anchor="ctr"/>
          <a:lstStyle>
            <a:lvl1pPr algn="ctr">
              <a:defRPr sz="5280" b="1" spc="-336" baseline="0">
                <a:solidFill>
                  <a:srgbClr val="FFFFFF"/>
                </a:solidFill>
                <a:latin typeface="+mn-lt"/>
              </a:defRPr>
            </a:lvl1pPr>
          </a:lstStyle>
          <a:p>
            <a:fld id="{4FAB73BC-B049-4115-A692-8D63A059BFB8}" type="slidenum">
              <a:rPr lang="en-US" dirty="0"/>
              <a:pPr/>
              <a:t>‹#›</a:t>
            </a:fld>
            <a:endParaRPr lang="en-US" dirty="0"/>
          </a:p>
        </p:txBody>
      </p:sp>
      <p:sp>
        <p:nvSpPr>
          <p:cNvPr id="7" name="Rounded Rectangle 1">
            <a:extLst>
              <a:ext uri="{FF2B5EF4-FFF2-40B4-BE49-F238E27FC236}">
                <a16:creationId xmlns:a16="http://schemas.microsoft.com/office/drawing/2014/main" id="{058A772D-F3D6-BEA8-CF85-E013C906B7F8}"/>
              </a:ext>
            </a:extLst>
          </p:cNvPr>
          <p:cNvSpPr/>
          <p:nvPr userDrawn="1"/>
        </p:nvSpPr>
        <p:spPr>
          <a:xfrm>
            <a:off x="477824" y="5475145"/>
            <a:ext cx="10058400" cy="26736675"/>
          </a:xfrm>
          <a:prstGeom prst="roundRect">
            <a:avLst>
              <a:gd name="adj" fmla="val 4178"/>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a:extLst>
              <a:ext uri="{FF2B5EF4-FFF2-40B4-BE49-F238E27FC236}">
                <a16:creationId xmlns:a16="http://schemas.microsoft.com/office/drawing/2014/main" id="{776CDE7E-EC9E-252B-1E5A-B85A293F8B0A}"/>
              </a:ext>
            </a:extLst>
          </p:cNvPr>
          <p:cNvSpPr/>
          <p:nvPr userDrawn="1"/>
        </p:nvSpPr>
        <p:spPr>
          <a:xfrm>
            <a:off x="11439521" y="5475145"/>
            <a:ext cx="10058400" cy="26736675"/>
          </a:xfrm>
          <a:prstGeom prst="roundRect">
            <a:avLst>
              <a:gd name="adj" fmla="val 4494"/>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3">
            <a:extLst>
              <a:ext uri="{FF2B5EF4-FFF2-40B4-BE49-F238E27FC236}">
                <a16:creationId xmlns:a16="http://schemas.microsoft.com/office/drawing/2014/main" id="{D1C707D6-ED8C-0EFC-56E4-578B56903C32}"/>
              </a:ext>
            </a:extLst>
          </p:cNvPr>
          <p:cNvSpPr/>
          <p:nvPr userDrawn="1"/>
        </p:nvSpPr>
        <p:spPr>
          <a:xfrm>
            <a:off x="22401218" y="5475145"/>
            <a:ext cx="10058400" cy="26736675"/>
          </a:xfrm>
          <a:prstGeom prst="roundRect">
            <a:avLst>
              <a:gd name="adj" fmla="val 4810"/>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5">
            <a:extLst>
              <a:ext uri="{FF2B5EF4-FFF2-40B4-BE49-F238E27FC236}">
                <a16:creationId xmlns:a16="http://schemas.microsoft.com/office/drawing/2014/main" id="{5465278C-7008-2D6E-1BC2-3270CCF5DFFA}"/>
              </a:ext>
            </a:extLst>
          </p:cNvPr>
          <p:cNvSpPr/>
          <p:nvPr userDrawn="1"/>
        </p:nvSpPr>
        <p:spPr>
          <a:xfrm>
            <a:off x="33362914" y="5475145"/>
            <a:ext cx="10058400" cy="26736675"/>
          </a:xfrm>
          <a:prstGeom prst="roundRect">
            <a:avLst>
              <a:gd name="adj" fmla="val 3863"/>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6C2435C-4F0A-1A68-8DB1-7D6421BCD506}"/>
              </a:ext>
            </a:extLst>
          </p:cNvPr>
          <p:cNvGrpSpPr/>
          <p:nvPr userDrawn="1"/>
        </p:nvGrpSpPr>
        <p:grpSpPr>
          <a:xfrm>
            <a:off x="-11225189" y="-1"/>
            <a:ext cx="11018865" cy="32918401"/>
            <a:chOff x="-11225189" y="-1"/>
            <a:chExt cx="11018865" cy="32918401"/>
          </a:xfrm>
        </p:grpSpPr>
        <p:sp>
          <p:nvSpPr>
            <p:cNvPr id="15" name="Rectangle 14">
              <a:extLst>
                <a:ext uri="{FF2B5EF4-FFF2-40B4-BE49-F238E27FC236}">
                  <a16:creationId xmlns:a16="http://schemas.microsoft.com/office/drawing/2014/main" id="{537B3DC3-4302-2007-64A4-1BDCE928D7A0}"/>
                </a:ext>
              </a:extLst>
            </p:cNvPr>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16" name="Straight Connector 15">
              <a:extLst>
                <a:ext uri="{FF2B5EF4-FFF2-40B4-BE49-F238E27FC236}">
                  <a16:creationId xmlns:a16="http://schemas.microsoft.com/office/drawing/2014/main" id="{E1B8F7B4-311B-22CD-AF67-D62D88B310BA}"/>
                </a:ext>
              </a:extLst>
            </p:cNvPr>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AF8E8CF-CE13-80C2-0AFF-C46FBADFDB31}"/>
                </a:ext>
              </a:extLst>
            </p:cNvPr>
            <p:cNvPicPr>
              <a:picLocks noChangeAspect="1"/>
            </p:cNvPicPr>
            <p:nvPr userDrawn="1"/>
          </p:nvPicPr>
          <p:blipFill>
            <a:blip r:embed="rId16"/>
            <a:stretch>
              <a:fillRect/>
            </a:stretch>
          </p:blipFill>
          <p:spPr>
            <a:xfrm>
              <a:off x="-10740740" y="10261718"/>
              <a:ext cx="1597666" cy="1201935"/>
            </a:xfrm>
            <a:prstGeom prst="rect">
              <a:avLst/>
            </a:prstGeom>
          </p:spPr>
        </p:pic>
        <p:pic>
          <p:nvPicPr>
            <p:cNvPr id="18" name="Picture 17">
              <a:extLst>
                <a:ext uri="{FF2B5EF4-FFF2-40B4-BE49-F238E27FC236}">
                  <a16:creationId xmlns:a16="http://schemas.microsoft.com/office/drawing/2014/main" id="{D03DE3FC-6AF7-8455-FE45-736949584542}"/>
                </a:ext>
              </a:extLst>
            </p:cNvPr>
            <p:cNvPicPr>
              <a:picLocks noChangeAspect="1"/>
            </p:cNvPicPr>
            <p:nvPr userDrawn="1"/>
          </p:nvPicPr>
          <p:blipFill>
            <a:blip r:embed="rId17"/>
            <a:stretch>
              <a:fillRect/>
            </a:stretch>
          </p:blipFill>
          <p:spPr>
            <a:xfrm>
              <a:off x="-10732765" y="15696927"/>
              <a:ext cx="9986808" cy="1053596"/>
            </a:xfrm>
            <a:prstGeom prst="rect">
              <a:avLst/>
            </a:prstGeom>
          </p:spPr>
        </p:pic>
        <p:grpSp>
          <p:nvGrpSpPr>
            <p:cNvPr id="19" name="Group 18">
              <a:extLst>
                <a:ext uri="{FF2B5EF4-FFF2-40B4-BE49-F238E27FC236}">
                  <a16:creationId xmlns:a16="http://schemas.microsoft.com/office/drawing/2014/main" id="{F6E8F035-72F4-335F-9E61-7BC9E2F75B25}"/>
                </a:ext>
              </a:extLst>
            </p:cNvPr>
            <p:cNvGrpSpPr/>
            <p:nvPr userDrawn="1"/>
          </p:nvGrpSpPr>
          <p:grpSpPr>
            <a:xfrm>
              <a:off x="-9744993" y="23540957"/>
              <a:ext cx="7531182" cy="2120439"/>
              <a:chOff x="-4470427" y="11016658"/>
              <a:chExt cx="3470785" cy="974220"/>
            </a:xfrm>
          </p:grpSpPr>
          <p:grpSp>
            <p:nvGrpSpPr>
              <p:cNvPr id="25" name="Group 24">
                <a:extLst>
                  <a:ext uri="{FF2B5EF4-FFF2-40B4-BE49-F238E27FC236}">
                    <a16:creationId xmlns:a16="http://schemas.microsoft.com/office/drawing/2014/main" id="{ADB32E5D-ECD1-BE8B-1509-A09C345A5A6D}"/>
                  </a:ext>
                </a:extLst>
              </p:cNvPr>
              <p:cNvGrpSpPr/>
              <p:nvPr userDrawn="1"/>
            </p:nvGrpSpPr>
            <p:grpSpPr>
              <a:xfrm>
                <a:off x="-2783495" y="11060886"/>
                <a:ext cx="624431" cy="893535"/>
                <a:chOff x="-3958697" y="11117435"/>
                <a:chExt cx="779338" cy="1280430"/>
              </a:xfrm>
            </p:grpSpPr>
            <p:pic>
              <p:nvPicPr>
                <p:cNvPr id="31" name="Picture 30">
                  <a:extLst>
                    <a:ext uri="{FF2B5EF4-FFF2-40B4-BE49-F238E27FC236}">
                      <a16:creationId xmlns:a16="http://schemas.microsoft.com/office/drawing/2014/main" id="{8F1B0F5F-0202-37CB-5567-FAAB28DE60DB}"/>
                    </a:ext>
                  </a:extLst>
                </p:cNvPr>
                <p:cNvPicPr>
                  <a:picLocks noChangeAspect="1"/>
                </p:cNvPicPr>
                <p:nvPr userDrawn="1"/>
              </p:nvPicPr>
              <p:blipFill>
                <a:blip r:embed="rId18"/>
                <a:stretch>
                  <a:fillRect/>
                </a:stretch>
              </p:blipFill>
              <p:spPr>
                <a:xfrm>
                  <a:off x="-3948160" y="11117435"/>
                  <a:ext cx="768801" cy="1090857"/>
                </a:xfrm>
                <a:prstGeom prst="rect">
                  <a:avLst/>
                </a:prstGeom>
              </p:spPr>
            </p:pic>
            <p:sp>
              <p:nvSpPr>
                <p:cNvPr id="32" name="TextBox 31">
                  <a:extLst>
                    <a:ext uri="{FF2B5EF4-FFF2-40B4-BE49-F238E27FC236}">
                      <a16:creationId xmlns:a16="http://schemas.microsoft.com/office/drawing/2014/main" id="{5EB4EA32-4DCC-B872-85E3-408B986864FD}"/>
                    </a:ext>
                  </a:extLst>
                </p:cNvPr>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26" name="Group 25">
                <a:extLst>
                  <a:ext uri="{FF2B5EF4-FFF2-40B4-BE49-F238E27FC236}">
                    <a16:creationId xmlns:a16="http://schemas.microsoft.com/office/drawing/2014/main" id="{00CEA90C-3ADA-8028-7EF2-91FD1A570344}"/>
                  </a:ext>
                </a:extLst>
              </p:cNvPr>
              <p:cNvGrpSpPr/>
              <p:nvPr userDrawn="1"/>
            </p:nvGrpSpPr>
            <p:grpSpPr>
              <a:xfrm>
                <a:off x="-2033159" y="11060889"/>
                <a:ext cx="1033517" cy="893529"/>
                <a:chOff x="-2921738" y="11200127"/>
                <a:chExt cx="1420279" cy="1227904"/>
              </a:xfrm>
            </p:grpSpPr>
            <p:pic>
              <p:nvPicPr>
                <p:cNvPr id="29" name="Picture 28">
                  <a:extLst>
                    <a:ext uri="{FF2B5EF4-FFF2-40B4-BE49-F238E27FC236}">
                      <a16:creationId xmlns:a16="http://schemas.microsoft.com/office/drawing/2014/main" id="{373DBDFB-3F1C-0596-862D-6850F537CA84}"/>
                    </a:ext>
                  </a:extLst>
                </p:cNvPr>
                <p:cNvPicPr>
                  <a:picLocks noChangeAspect="1"/>
                </p:cNvPicPr>
                <p:nvPr userDrawn="1"/>
              </p:nvPicPr>
              <p:blipFill>
                <a:blip r:embed="rId18"/>
                <a:stretch>
                  <a:fillRect/>
                </a:stretch>
              </p:blipFill>
              <p:spPr>
                <a:xfrm>
                  <a:off x="-2921738" y="11200127"/>
                  <a:ext cx="1420279" cy="1029694"/>
                </a:xfrm>
                <a:prstGeom prst="rect">
                  <a:avLst/>
                </a:prstGeom>
              </p:spPr>
            </p:pic>
            <p:sp>
              <p:nvSpPr>
                <p:cNvPr id="30" name="TextBox 29">
                  <a:extLst>
                    <a:ext uri="{FF2B5EF4-FFF2-40B4-BE49-F238E27FC236}">
                      <a16:creationId xmlns:a16="http://schemas.microsoft.com/office/drawing/2014/main" id="{E8E365A7-B6BA-E60C-6733-91E91A0A5462}"/>
                    </a:ext>
                  </a:extLst>
                </p:cNvPr>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27" name="Picture 26">
                <a:extLst>
                  <a:ext uri="{FF2B5EF4-FFF2-40B4-BE49-F238E27FC236}">
                    <a16:creationId xmlns:a16="http://schemas.microsoft.com/office/drawing/2014/main" id="{9FF504E6-CC23-D7E0-430B-28F2742E7519}"/>
                  </a:ext>
                </a:extLst>
              </p:cNvPr>
              <p:cNvPicPr>
                <a:picLocks noChangeAspect="1"/>
              </p:cNvPicPr>
              <p:nvPr userDrawn="1"/>
            </p:nvPicPr>
            <p:blipFill>
              <a:blip r:embed="rId19"/>
              <a:stretch>
                <a:fillRect/>
              </a:stretch>
            </p:blipFill>
            <p:spPr>
              <a:xfrm>
                <a:off x="-4470427" y="11016658"/>
                <a:ext cx="1098742" cy="847761"/>
              </a:xfrm>
              <a:prstGeom prst="rect">
                <a:avLst/>
              </a:prstGeom>
            </p:spPr>
          </p:pic>
          <p:sp>
            <p:nvSpPr>
              <p:cNvPr id="28" name="TextBox 27">
                <a:extLst>
                  <a:ext uri="{FF2B5EF4-FFF2-40B4-BE49-F238E27FC236}">
                    <a16:creationId xmlns:a16="http://schemas.microsoft.com/office/drawing/2014/main" id="{0E60F6C8-684D-B008-FB77-73ADAB743202}"/>
                  </a:ext>
                </a:extLst>
              </p:cNvPr>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20" name="Group 19">
              <a:extLst>
                <a:ext uri="{FF2B5EF4-FFF2-40B4-BE49-F238E27FC236}">
                  <a16:creationId xmlns:a16="http://schemas.microsoft.com/office/drawing/2014/main" id="{ED905841-EB7F-437C-ECEF-0048907A3889}"/>
                </a:ext>
              </a:extLst>
            </p:cNvPr>
            <p:cNvGrpSpPr/>
            <p:nvPr userDrawn="1"/>
          </p:nvGrpSpPr>
          <p:grpSpPr>
            <a:xfrm>
              <a:off x="-10398793" y="27751410"/>
              <a:ext cx="9323012" cy="2453251"/>
              <a:chOff x="-4754996" y="12734136"/>
              <a:chExt cx="4296559" cy="1127128"/>
            </a:xfrm>
          </p:grpSpPr>
          <p:graphicFrame>
            <p:nvGraphicFramePr>
              <p:cNvPr id="21" name="Object 20">
                <a:extLst>
                  <a:ext uri="{FF2B5EF4-FFF2-40B4-BE49-F238E27FC236}">
                    <a16:creationId xmlns:a16="http://schemas.microsoft.com/office/drawing/2014/main" id="{956F7A1F-8810-F232-CC64-D05BF37DD6D5}"/>
                  </a:ext>
                </a:extLst>
              </p:cNvPr>
              <p:cNvGraphicFramePr>
                <a:graphicFrameLocks noChangeAspect="1"/>
              </p:cNvGraphicFramePr>
              <p:nvPr userDrawn="1">
                <p:extLst>
                  <p:ext uri="{D42A27DB-BD31-4B8C-83A1-F6EECF244321}">
                    <p14:modId xmlns:p14="http://schemas.microsoft.com/office/powerpoint/2010/main" val="2923600614"/>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name="Image" r:id="rId20" imgW="1828440" imgH="1117440" progId="Photoshop.Image.13">
                      <p:embed/>
                    </p:oleObj>
                  </mc:Choice>
                  <mc:Fallback>
                    <p:oleObj name="Image" r:id="rId20" imgW="1828440" imgH="1117440" progId="Photoshop.Image.13">
                      <p:embed/>
                      <p:pic>
                        <p:nvPicPr>
                          <p:cNvPr id="21" name="Object 20">
                            <a:extLst>
                              <a:ext uri="{FF2B5EF4-FFF2-40B4-BE49-F238E27FC236}">
                                <a16:creationId xmlns:a16="http://schemas.microsoft.com/office/drawing/2014/main" id="{956F7A1F-8810-F232-CC64-D05BF37DD6D5}"/>
                              </a:ext>
                            </a:extLst>
                          </p:cNvPr>
                          <p:cNvPicPr/>
                          <p:nvPr/>
                        </p:nvPicPr>
                        <p:blipFill>
                          <a:blip r:embed="rId21"/>
                          <a:stretch>
                            <a:fillRect/>
                          </a:stretch>
                        </p:blipFill>
                        <p:spPr>
                          <a:xfrm>
                            <a:off x="-4533347" y="12734142"/>
                            <a:ext cx="1828800" cy="11176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E9C21D2C-F78C-720A-F8F6-A3C5BDF013E6}"/>
                  </a:ext>
                </a:extLst>
              </p:cNvPr>
              <p:cNvGraphicFramePr>
                <a:graphicFrameLocks noChangeAspect="1"/>
              </p:cNvGraphicFramePr>
              <p:nvPr userDrawn="1">
                <p:extLst>
                  <p:ext uri="{D42A27DB-BD31-4B8C-83A1-F6EECF244321}">
                    <p14:modId xmlns:p14="http://schemas.microsoft.com/office/powerpoint/2010/main" val="3743875991"/>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name="Image" r:id="rId22" imgW="1828440" imgH="1117440" progId="Photoshop.Image.13">
                      <p:embed/>
                    </p:oleObj>
                  </mc:Choice>
                  <mc:Fallback>
                    <p:oleObj name="Image" r:id="rId22" imgW="1828440" imgH="1117440" progId="Photoshop.Image.13">
                      <p:embed/>
                      <p:pic>
                        <p:nvPicPr>
                          <p:cNvPr id="22" name="Object 21">
                            <a:extLst>
                              <a:ext uri="{FF2B5EF4-FFF2-40B4-BE49-F238E27FC236}">
                                <a16:creationId xmlns:a16="http://schemas.microsoft.com/office/drawing/2014/main" id="{E9C21D2C-F78C-720A-F8F6-A3C5BDF013E6}"/>
                              </a:ext>
                            </a:extLst>
                          </p:cNvPr>
                          <p:cNvPicPr/>
                          <p:nvPr/>
                        </p:nvPicPr>
                        <p:blipFill>
                          <a:blip r:embed="rId23"/>
                          <a:stretch>
                            <a:fillRect/>
                          </a:stretch>
                        </p:blipFill>
                        <p:spPr>
                          <a:xfrm>
                            <a:off x="-2456641" y="12737835"/>
                            <a:ext cx="1828800" cy="1117600"/>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63101CCD-14DC-D8D6-C435-3D23F9D0E5EB}"/>
                  </a:ext>
                </a:extLst>
              </p:cNvPr>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24" name="TextBox 23">
                <a:extLst>
                  <a:ext uri="{FF2B5EF4-FFF2-40B4-BE49-F238E27FC236}">
                    <a16:creationId xmlns:a16="http://schemas.microsoft.com/office/drawing/2014/main" id="{A50886FF-A970-6F4C-DF35-23BA1319A22E}"/>
                  </a:ext>
                </a:extLst>
              </p:cNvPr>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grpSp>
        <p:nvGrpSpPr>
          <p:cNvPr id="33" name="Group 32">
            <a:extLst>
              <a:ext uri="{FF2B5EF4-FFF2-40B4-BE49-F238E27FC236}">
                <a16:creationId xmlns:a16="http://schemas.microsoft.com/office/drawing/2014/main" id="{602A7559-B83E-7BAC-F081-028332DE8E2A}"/>
              </a:ext>
            </a:extLst>
          </p:cNvPr>
          <p:cNvGrpSpPr/>
          <p:nvPr userDrawn="1"/>
        </p:nvGrpSpPr>
        <p:grpSpPr>
          <a:xfrm>
            <a:off x="44157839" y="-55065"/>
            <a:ext cx="11062139" cy="32973465"/>
            <a:chOff x="44157839" y="-55065"/>
            <a:chExt cx="11062139" cy="32973465"/>
          </a:xfrm>
        </p:grpSpPr>
        <p:sp>
          <p:nvSpPr>
            <p:cNvPr id="34" name="Rectangle 33">
              <a:extLst>
                <a:ext uri="{FF2B5EF4-FFF2-40B4-BE49-F238E27FC236}">
                  <a16:creationId xmlns:a16="http://schemas.microsoft.com/office/drawing/2014/main" id="{BAF32D44-5AC3-7109-1264-14451A603CE5}"/>
                </a:ext>
              </a:extLst>
            </p:cNvPr>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35" name="Object 34">
              <a:extLst>
                <a:ext uri="{FF2B5EF4-FFF2-40B4-BE49-F238E27FC236}">
                  <a16:creationId xmlns:a16="http://schemas.microsoft.com/office/drawing/2014/main" id="{7838E3A2-C50E-DD9A-E02C-E053EEAD8626}"/>
                </a:ext>
              </a:extLst>
            </p:cNvPr>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name="Image" r:id="rId24" imgW="4571280" imgH="1688760" progId="Photoshop.Image.13">
                    <p:embed/>
                  </p:oleObj>
                </mc:Choice>
                <mc:Fallback>
                  <p:oleObj name="Image" r:id="rId24" imgW="4571280" imgH="1688760" progId="Photoshop.Image.13">
                    <p:embed/>
                    <p:pic>
                      <p:nvPicPr>
                        <p:cNvPr id="35" name="Object 34">
                          <a:extLst>
                            <a:ext uri="{FF2B5EF4-FFF2-40B4-BE49-F238E27FC236}">
                              <a16:creationId xmlns:a16="http://schemas.microsoft.com/office/drawing/2014/main" id="{7838E3A2-C50E-DD9A-E02C-E053EEAD8626}"/>
                            </a:ext>
                          </a:extLst>
                        </p:cNvPr>
                        <p:cNvPicPr/>
                        <p:nvPr/>
                      </p:nvPicPr>
                      <p:blipFill>
                        <a:blip r:embed="rId25"/>
                        <a:stretch>
                          <a:fillRect/>
                        </a:stretch>
                      </p:blipFill>
                      <p:spPr>
                        <a:xfrm>
                          <a:off x="46915679" y="3349444"/>
                          <a:ext cx="5586150" cy="2063772"/>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6FE74CD5-02B1-17B7-7E9B-C2F8B46107AE}"/>
                </a:ext>
              </a:extLst>
            </p:cNvPr>
            <p:cNvPicPr>
              <a:picLocks noChangeAspect="1"/>
            </p:cNvPicPr>
            <p:nvPr userDrawn="1"/>
          </p:nvPicPr>
          <p:blipFill>
            <a:blip r:embed="rId26"/>
            <a:stretch>
              <a:fillRect/>
            </a:stretch>
          </p:blipFill>
          <p:spPr>
            <a:xfrm>
              <a:off x="44621819" y="7740040"/>
              <a:ext cx="2969584" cy="1370577"/>
            </a:xfrm>
            <a:prstGeom prst="rect">
              <a:avLst/>
            </a:prstGeom>
            <a:ln>
              <a:noFill/>
            </a:ln>
          </p:spPr>
        </p:pic>
        <p:graphicFrame>
          <p:nvGraphicFramePr>
            <p:cNvPr id="37" name="Object 36">
              <a:extLst>
                <a:ext uri="{FF2B5EF4-FFF2-40B4-BE49-F238E27FC236}">
                  <a16:creationId xmlns:a16="http://schemas.microsoft.com/office/drawing/2014/main" id="{16590C4F-0E40-A735-E039-24B75C0D5AC4}"/>
                </a:ext>
              </a:extLst>
            </p:cNvPr>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name="Image" r:id="rId27" imgW="1574280" imgH="1053720" progId="Photoshop.Image.13">
                    <p:embed/>
                  </p:oleObj>
                </mc:Choice>
                <mc:Fallback>
                  <p:oleObj name="Image" r:id="rId27" imgW="1574280" imgH="1053720" progId="Photoshop.Image.13">
                    <p:embed/>
                    <p:pic>
                      <p:nvPicPr>
                        <p:cNvPr id="37" name="Object 36">
                          <a:extLst>
                            <a:ext uri="{FF2B5EF4-FFF2-40B4-BE49-F238E27FC236}">
                              <a16:creationId xmlns:a16="http://schemas.microsoft.com/office/drawing/2014/main" id="{16590C4F-0E40-A735-E039-24B75C0D5AC4}"/>
                            </a:ext>
                          </a:extLst>
                        </p:cNvPr>
                        <p:cNvPicPr/>
                        <p:nvPr/>
                      </p:nvPicPr>
                      <p:blipFill>
                        <a:blip r:embed="rId28"/>
                        <a:stretch>
                          <a:fillRect/>
                        </a:stretch>
                      </p:blipFill>
                      <p:spPr>
                        <a:xfrm>
                          <a:off x="44629619" y="12347263"/>
                          <a:ext cx="1482266" cy="992162"/>
                        </a:xfrm>
                        <a:prstGeom prst="rect">
                          <a:avLst/>
                        </a:prstGeom>
                      </p:spPr>
                    </p:pic>
                  </p:oleObj>
                </mc:Fallback>
              </mc:AlternateContent>
            </a:graphicData>
          </a:graphic>
        </p:graphicFrame>
        <p:grpSp>
          <p:nvGrpSpPr>
            <p:cNvPr id="38" name="Group 37">
              <a:extLst>
                <a:ext uri="{FF2B5EF4-FFF2-40B4-BE49-F238E27FC236}">
                  <a16:creationId xmlns:a16="http://schemas.microsoft.com/office/drawing/2014/main" id="{592EBC64-72A0-291B-9CE2-FEAFAFC6D816}"/>
                </a:ext>
              </a:extLst>
            </p:cNvPr>
            <p:cNvGrpSpPr/>
            <p:nvPr userDrawn="1"/>
          </p:nvGrpSpPr>
          <p:grpSpPr>
            <a:xfrm>
              <a:off x="44487207" y="29414560"/>
              <a:ext cx="10354213" cy="1265612"/>
              <a:chOff x="44200453" y="28362386"/>
              <a:chExt cx="9771399" cy="1090622"/>
            </a:xfrm>
          </p:grpSpPr>
          <p:sp>
            <p:nvSpPr>
              <p:cNvPr id="40" name="Rounded Rectangle 60">
                <a:extLst>
                  <a:ext uri="{FF2B5EF4-FFF2-40B4-BE49-F238E27FC236}">
                    <a16:creationId xmlns:a16="http://schemas.microsoft.com/office/drawing/2014/main" id="{6A63578B-E55B-A19A-520C-E47F678293D2}"/>
                  </a:ext>
                </a:extLst>
              </p:cNvPr>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7" descr="http://t2.gstatic.com/images?q=tbn:ANd9GcR4APHC6TT9w54M2zn_pvCiBxUNcspYPoVxirLRphBoJabfSvu7zw">
                <a:hlinkClick r:id="rId29"/>
                <a:extLst>
                  <a:ext uri="{FF2B5EF4-FFF2-40B4-BE49-F238E27FC236}">
                    <a16:creationId xmlns:a16="http://schemas.microsoft.com/office/drawing/2014/main" id="{5B71B9B2-BB86-42F2-F064-0CD244CCC413}"/>
                  </a:ext>
                </a:extLst>
              </p:cNvPr>
              <p:cNvPicPr>
                <a:picLocks noChangeAspect="1" noChangeArrowheads="1"/>
              </p:cNvPicPr>
              <p:nvPr userDrawn="1"/>
            </p:nvPicPr>
            <p:blipFill>
              <a:blip r:embed="rId30" cstate="print"/>
              <a:srcRect/>
              <a:stretch>
                <a:fillRect/>
              </a:stretch>
            </p:blipFill>
            <p:spPr bwMode="auto">
              <a:xfrm>
                <a:off x="44326393" y="28460718"/>
                <a:ext cx="914401" cy="914399"/>
              </a:xfrm>
              <a:prstGeom prst="rect">
                <a:avLst/>
              </a:prstGeom>
              <a:noFill/>
              <a:ln>
                <a:noFill/>
              </a:ln>
            </p:spPr>
          </p:pic>
          <p:sp>
            <p:nvSpPr>
              <p:cNvPr id="42" name="TextBox 41">
                <a:extLst>
                  <a:ext uri="{FF2B5EF4-FFF2-40B4-BE49-F238E27FC236}">
                    <a16:creationId xmlns:a16="http://schemas.microsoft.com/office/drawing/2014/main" id="{83F7EA95-C277-39F6-18E2-B7894397E1C6}"/>
                  </a:ext>
                </a:extLst>
              </p:cNvPr>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39" name="TextBox 38">
              <a:extLst>
                <a:ext uri="{FF2B5EF4-FFF2-40B4-BE49-F238E27FC236}">
                  <a16:creationId xmlns:a16="http://schemas.microsoft.com/office/drawing/2014/main" id="{2B300C0D-F681-EE8D-989A-D2658220A2AF}"/>
                </a:ext>
              </a:extLst>
            </p:cNvPr>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spTree>
    <p:extLst>
      <p:ext uri="{BB962C8B-B14F-4D97-AF65-F5344CB8AC3E}">
        <p14:creationId xmlns:p14="http://schemas.microsoft.com/office/powerpoint/2010/main" val="213346147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4389120" rtl="0" eaLnBrk="1" latinLnBrk="0" hangingPunct="1">
        <a:lnSpc>
          <a:spcPct val="90000"/>
        </a:lnSpc>
        <a:spcBef>
          <a:spcPct val="0"/>
        </a:spcBef>
        <a:buNone/>
        <a:defRPr sz="20160" b="0" kern="1200" cap="all" baseline="0">
          <a:blipFill>
            <a:blip r:embed="rId31">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877824" indent="-877824" algn="l" defTabSz="4389120" rtl="0" eaLnBrk="1" latinLnBrk="0" hangingPunct="1">
        <a:lnSpc>
          <a:spcPct val="90000"/>
        </a:lnSpc>
        <a:spcBef>
          <a:spcPts val="5760"/>
        </a:spcBef>
        <a:buClr>
          <a:schemeClr val="accent1">
            <a:lumMod val="75000"/>
          </a:schemeClr>
        </a:buClr>
        <a:buSzPct val="85000"/>
        <a:buFont typeface="Wingdings" pitchFamily="2" charset="2"/>
        <a:buChar char="§"/>
        <a:defRPr sz="9600" kern="1200">
          <a:solidFill>
            <a:schemeClr val="tx1"/>
          </a:solidFill>
          <a:latin typeface="+mn-lt"/>
          <a:ea typeface="+mn-ea"/>
          <a:cs typeface="+mn-cs"/>
        </a:defRPr>
      </a:lvl1pPr>
      <a:lvl2pPr marL="2194560" indent="-877824"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8640" kern="1200">
          <a:solidFill>
            <a:schemeClr val="tx1"/>
          </a:solidFill>
          <a:latin typeface="+mn-lt"/>
          <a:ea typeface="+mn-ea"/>
          <a:cs typeface="+mn-cs"/>
        </a:defRPr>
      </a:lvl2pPr>
      <a:lvl3pPr marL="3511296" indent="-877824"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3pPr>
      <a:lvl4pPr marL="4828032" indent="-877824"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4pPr>
      <a:lvl5pPr marL="6144768" indent="-877824"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5pPr>
      <a:lvl6pPr marL="7680000" indent="-1097280"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6pPr>
      <a:lvl7pPr marL="9120000" indent="-1097280"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7pPr>
      <a:lvl8pPr marL="10560000" indent="-1097280"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8pPr>
      <a:lvl9pPr marL="12000000" indent="-1097280"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68029553-91AD-4823-4D95-0957AA629B5C}"/>
              </a:ext>
            </a:extLst>
          </p:cNvPr>
          <p:cNvSpPr>
            <a:spLocks noGrp="1"/>
          </p:cNvSpPr>
          <p:nvPr>
            <p:ph type="body" sz="quarter" idx="10"/>
          </p:nvPr>
        </p:nvSpPr>
        <p:spPr>
          <a:xfrm>
            <a:off x="485818" y="12400019"/>
            <a:ext cx="9906275" cy="19823994"/>
          </a:xfrm>
        </p:spPr>
        <p:txBody>
          <a:bodyPr/>
          <a:lstStyle/>
          <a:p>
            <a:pPr marL="0" marR="0" algn="just">
              <a:lnSpc>
                <a:spcPct val="107000"/>
              </a:lnSpc>
              <a:spcBef>
                <a:spcPts val="0"/>
              </a:spcBef>
              <a:spcAft>
                <a:spcPts val="800"/>
              </a:spcAft>
            </a:pPr>
            <a:r>
              <a:rPr lang="en-US" sz="2800" kern="100" dirty="0">
                <a:effectLst/>
                <a:ea typeface="Aptos" panose="020B0004020202020204" pitchFamily="34" charset="0"/>
              </a:rPr>
              <a:t>One significant concern is the presence of salts in crude oil, which must be separated before the refining process can commence. Failure to do so can result in detrimental effects during distillation, as the high temperatures exacerbate the corrosive nature of the salts, leading to damage to the equipment. Typically, the separation process involves washing out the salts with water, resulting in a mixture of salt, crude oil, and water. This is done in an industrial unit called a desalter.</a:t>
            </a:r>
          </a:p>
          <a:p>
            <a:pPr marL="0" marR="0" algn="just">
              <a:lnSpc>
                <a:spcPct val="107000"/>
              </a:lnSpc>
              <a:spcBef>
                <a:spcPts val="0"/>
              </a:spcBef>
              <a:spcAft>
                <a:spcPts val="800"/>
              </a:spcAft>
            </a:pPr>
            <a:r>
              <a:rPr lang="en-US" sz="2800" kern="100" dirty="0">
                <a:effectLst/>
                <a:ea typeface="Aptos" panose="020B0004020202020204" pitchFamily="34" charset="0"/>
              </a:rPr>
              <a:t> </a:t>
            </a: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ffectLst/>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ffectLst/>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a typeface="Aptos" panose="020B0004020202020204" pitchFamily="34" charset="0"/>
            </a:endParaRPr>
          </a:p>
          <a:p>
            <a:pPr marL="0" marR="0" algn="just">
              <a:lnSpc>
                <a:spcPct val="107000"/>
              </a:lnSpc>
              <a:spcBef>
                <a:spcPts val="0"/>
              </a:spcBef>
              <a:spcAft>
                <a:spcPts val="800"/>
              </a:spcAft>
            </a:pPr>
            <a:endParaRPr lang="en-US" sz="2800" kern="100" dirty="0">
              <a:effectLst/>
              <a:ea typeface="Aptos" panose="020B0004020202020204" pitchFamily="34" charset="0"/>
            </a:endParaRPr>
          </a:p>
          <a:p>
            <a:pPr marL="0" marR="0" algn="just">
              <a:lnSpc>
                <a:spcPct val="107000"/>
              </a:lnSpc>
              <a:spcBef>
                <a:spcPts val="0"/>
              </a:spcBef>
              <a:spcAft>
                <a:spcPts val="800"/>
              </a:spcAft>
            </a:pPr>
            <a:endParaRPr lang="en-US" sz="2800" kern="100" dirty="0">
              <a:effectLst/>
              <a:ea typeface="Aptos" panose="020B0004020202020204" pitchFamily="34" charset="0"/>
            </a:endParaRPr>
          </a:p>
          <a:p>
            <a:pPr marL="0" marR="0">
              <a:lnSpc>
                <a:spcPct val="107000"/>
              </a:lnSpc>
              <a:spcBef>
                <a:spcPts val="0"/>
              </a:spcBef>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gn="just">
              <a:lnSpc>
                <a:spcPct val="107000"/>
              </a:lnSpc>
              <a:spcBef>
                <a:spcPts val="0"/>
              </a:spcBef>
              <a:spcAft>
                <a:spcPts val="0"/>
              </a:spcAft>
              <a:buClr>
                <a:schemeClr val="tx1"/>
              </a:buClr>
              <a:buSzPct val="50000"/>
              <a:buFont typeface="Symbol" panose="05050102010706020507" pitchFamily="18" charset="2"/>
              <a:buChar char=""/>
              <a:tabLst>
                <a:tab pos="457200" algn="l"/>
              </a:tabLst>
            </a:pPr>
            <a:r>
              <a:rPr lang="en-US" sz="2800" kern="100" dirty="0">
                <a:effectLst/>
                <a:ea typeface="Aptos" panose="020B0004020202020204" pitchFamily="34" charset="0"/>
              </a:rPr>
              <a:t>Methods for effective separation:</a:t>
            </a:r>
          </a:p>
          <a:p>
            <a:pPr marL="742950" marR="0" lvl="1" indent="-285750" algn="just">
              <a:lnSpc>
                <a:spcPct val="107000"/>
              </a:lnSpc>
              <a:spcBef>
                <a:spcPts val="0"/>
              </a:spcBef>
              <a:spcAft>
                <a:spcPts val="0"/>
              </a:spcAft>
              <a:buClr>
                <a:schemeClr val="tx1"/>
              </a:buClr>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Utilization of </a:t>
            </a:r>
            <a:r>
              <a:rPr lang="en-US" sz="2800" kern="100" dirty="0" err="1">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demulsifiers</a:t>
            </a: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 electroporation, and heating</a:t>
            </a:r>
          </a:p>
          <a:p>
            <a:pPr marL="342900" marR="0" lvl="0" indent="-342900" algn="just">
              <a:lnSpc>
                <a:spcPct val="107000"/>
              </a:lnSpc>
              <a:spcBef>
                <a:spcPts val="0"/>
              </a:spcBef>
              <a:spcAft>
                <a:spcPts val="0"/>
              </a:spcAft>
              <a:buClr>
                <a:schemeClr val="tx1"/>
              </a:buClr>
              <a:buSzPct val="50000"/>
              <a:buFont typeface="Symbol" panose="05050102010706020507" pitchFamily="18" charset="2"/>
              <a:buChar char=""/>
              <a:tabLst>
                <a:tab pos="457200" algn="l"/>
              </a:tabLst>
            </a:pPr>
            <a:r>
              <a:rPr lang="en-US" sz="2800" kern="100" dirty="0">
                <a:effectLst/>
                <a:ea typeface="Aptos" panose="020B0004020202020204" pitchFamily="34" charset="0"/>
              </a:rPr>
              <a:t>Role of </a:t>
            </a:r>
            <a:r>
              <a:rPr lang="en-US" sz="2800" kern="100" dirty="0" err="1">
                <a:effectLst/>
                <a:ea typeface="Aptos" panose="020B0004020202020204" pitchFamily="34" charset="0"/>
              </a:rPr>
              <a:t>demulsifiers</a:t>
            </a:r>
            <a:r>
              <a:rPr lang="en-US" sz="2800" kern="100" dirty="0">
                <a:effectLst/>
                <a:ea typeface="Aptos" panose="020B0004020202020204" pitchFamily="34" charset="0"/>
              </a:rPr>
              <a:t>:</a:t>
            </a:r>
          </a:p>
          <a:p>
            <a:pPr marL="742950" marR="0" lvl="1" indent="-285750" algn="just">
              <a:lnSpc>
                <a:spcPct val="107000"/>
              </a:lnSpc>
              <a:spcBef>
                <a:spcPts val="0"/>
              </a:spcBef>
              <a:spcAft>
                <a:spcPts val="0"/>
              </a:spcAft>
              <a:buClr>
                <a:schemeClr val="tx1"/>
              </a:buClr>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Critical in separation process</a:t>
            </a:r>
          </a:p>
          <a:p>
            <a:pPr marL="742950" marR="0" lvl="1" indent="-285750" algn="just">
              <a:lnSpc>
                <a:spcPct val="107000"/>
              </a:lnSpc>
              <a:spcBef>
                <a:spcPts val="0"/>
              </a:spcBef>
              <a:spcAft>
                <a:spcPts val="0"/>
              </a:spcAft>
              <a:buClr>
                <a:schemeClr val="tx1"/>
              </a:buClr>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Leverage silicon-based compounds</a:t>
            </a:r>
          </a:p>
          <a:p>
            <a:pPr marL="742950" marR="0" lvl="1" indent="-285750" algn="just">
              <a:lnSpc>
                <a:spcPct val="107000"/>
              </a:lnSpc>
              <a:spcBef>
                <a:spcPts val="0"/>
              </a:spcBef>
              <a:spcAft>
                <a:spcPts val="0"/>
              </a:spcAft>
              <a:buClr>
                <a:schemeClr val="tx1"/>
              </a:buClr>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Attract water, repel oil</a:t>
            </a:r>
          </a:p>
          <a:p>
            <a:pPr marL="342900" marR="0" lvl="0" indent="-342900" algn="just">
              <a:lnSpc>
                <a:spcPct val="107000"/>
              </a:lnSpc>
              <a:spcBef>
                <a:spcPts val="0"/>
              </a:spcBef>
              <a:spcAft>
                <a:spcPts val="0"/>
              </a:spcAft>
              <a:buClr>
                <a:schemeClr val="tx1"/>
              </a:buClr>
              <a:buSzPct val="50000"/>
              <a:buFont typeface="Symbol" panose="05050102010706020507" pitchFamily="18" charset="2"/>
              <a:buChar char=""/>
              <a:tabLst>
                <a:tab pos="457200" algn="l"/>
              </a:tabLst>
            </a:pPr>
            <a:r>
              <a:rPr lang="en-US" sz="2800" kern="100" dirty="0">
                <a:effectLst/>
                <a:ea typeface="Aptos" panose="020B0004020202020204" pitchFamily="34" charset="0"/>
              </a:rPr>
              <a:t>Importance:</a:t>
            </a:r>
          </a:p>
          <a:p>
            <a:pPr marL="742950" marR="0" lvl="1" indent="-285750" algn="just">
              <a:lnSpc>
                <a:spcPct val="107000"/>
              </a:lnSpc>
              <a:spcBef>
                <a:spcPts val="0"/>
              </a:spcBef>
              <a:spcAft>
                <a:spcPts val="0"/>
              </a:spcAft>
              <a:buClr>
                <a:schemeClr val="tx1"/>
              </a:buClr>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Facilitates separation of water and salt from crude oil</a:t>
            </a:r>
          </a:p>
          <a:p>
            <a:pPr marL="742950" marR="0" lvl="1" indent="-285750" algn="just">
              <a:lnSpc>
                <a:spcPct val="107000"/>
              </a:lnSpc>
              <a:spcBef>
                <a:spcPts val="0"/>
              </a:spcBef>
              <a:spcAft>
                <a:spcPts val="0"/>
              </a:spcAft>
              <a:buClr>
                <a:schemeClr val="tx1"/>
              </a:buClr>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Ensures smoother refining process</a:t>
            </a:r>
          </a:p>
          <a:p>
            <a:pPr marL="742950" marR="0" lvl="1" indent="-285750" algn="just">
              <a:lnSpc>
                <a:spcPct val="107000"/>
              </a:lnSpc>
              <a:spcBef>
                <a:spcPts val="0"/>
              </a:spcBef>
              <a:spcAft>
                <a:spcPts val="0"/>
              </a:spcAft>
              <a:buClr>
                <a:schemeClr val="tx1"/>
              </a:buClr>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Safeguards equipment integrity</a:t>
            </a:r>
          </a:p>
        </p:txBody>
      </p:sp>
      <p:sp>
        <p:nvSpPr>
          <p:cNvPr id="21" name="Text Placeholder 20">
            <a:extLst>
              <a:ext uri="{FF2B5EF4-FFF2-40B4-BE49-F238E27FC236}">
                <a16:creationId xmlns:a16="http://schemas.microsoft.com/office/drawing/2014/main" id="{A6FB5EB8-5B7A-433B-B535-B91578DD5732}"/>
              </a:ext>
            </a:extLst>
          </p:cNvPr>
          <p:cNvSpPr>
            <a:spLocks noGrp="1"/>
          </p:cNvSpPr>
          <p:nvPr>
            <p:ph type="body" sz="quarter" idx="11"/>
          </p:nvPr>
        </p:nvSpPr>
        <p:spPr>
          <a:xfrm>
            <a:off x="509578" y="5685499"/>
            <a:ext cx="10048875" cy="754045"/>
          </a:xfrm>
        </p:spPr>
        <p:txBody>
          <a:bodyPr/>
          <a:lstStyle/>
          <a:p>
            <a:r>
              <a:rPr lang="en-US" dirty="0"/>
              <a:t>ABSTRACT</a:t>
            </a:r>
          </a:p>
        </p:txBody>
      </p:sp>
      <p:sp>
        <p:nvSpPr>
          <p:cNvPr id="36" name="Text Placeholder 35">
            <a:extLst>
              <a:ext uri="{FF2B5EF4-FFF2-40B4-BE49-F238E27FC236}">
                <a16:creationId xmlns:a16="http://schemas.microsoft.com/office/drawing/2014/main" id="{7068D863-9232-4A19-A399-DD558816B572}"/>
              </a:ext>
            </a:extLst>
          </p:cNvPr>
          <p:cNvSpPr>
            <a:spLocks noGrp="1"/>
          </p:cNvSpPr>
          <p:nvPr>
            <p:ph type="body" sz="quarter" idx="20"/>
          </p:nvPr>
        </p:nvSpPr>
        <p:spPr>
          <a:xfrm>
            <a:off x="11458575" y="5688130"/>
            <a:ext cx="10050462" cy="754045"/>
          </a:xfrm>
        </p:spPr>
        <p:txBody>
          <a:bodyPr/>
          <a:lstStyle/>
          <a:p>
            <a:r>
              <a:rPr lang="en-US" dirty="0"/>
              <a:t>RESEARCH OBJECTIVES</a:t>
            </a:r>
          </a:p>
        </p:txBody>
      </p:sp>
      <p:sp>
        <p:nvSpPr>
          <p:cNvPr id="69" name="Text Placeholder 68">
            <a:extLst>
              <a:ext uri="{FF2B5EF4-FFF2-40B4-BE49-F238E27FC236}">
                <a16:creationId xmlns:a16="http://schemas.microsoft.com/office/drawing/2014/main" id="{173D87B5-80AD-445D-8FD3-783FB7ECF769}"/>
              </a:ext>
            </a:extLst>
          </p:cNvPr>
          <p:cNvSpPr>
            <a:spLocks noGrp="1"/>
          </p:cNvSpPr>
          <p:nvPr>
            <p:ph type="body" sz="quarter" idx="21"/>
          </p:nvPr>
        </p:nvSpPr>
        <p:spPr>
          <a:xfrm>
            <a:off x="22382165" y="29318341"/>
            <a:ext cx="10056813" cy="2735663"/>
          </a:xfrm>
        </p:spPr>
        <p:txBody>
          <a:bodyPr/>
          <a:lstStyle/>
          <a:p>
            <a:pPr marL="0" marR="0" algn="just">
              <a:lnSpc>
                <a:spcPct val="107000"/>
              </a:lnSpc>
              <a:spcBef>
                <a:spcPts val="0"/>
              </a:spcBef>
              <a:spcAft>
                <a:spcPts val="800"/>
              </a:spcAft>
            </a:pPr>
            <a:r>
              <a:rPr lang="en-US" sz="2800" kern="100" dirty="0">
                <a:effectLst/>
                <a:ea typeface="Aptos" panose="020B0004020202020204" pitchFamily="34" charset="0"/>
              </a:rPr>
              <a:t>The application of heat applied</a:t>
            </a:r>
            <a:r>
              <a:rPr lang="en-US" sz="2800" kern="100" dirty="0">
                <a:ea typeface="Aptos" panose="020B0004020202020204" pitchFamily="34" charset="0"/>
              </a:rPr>
              <a:t> to the fine crude oil will be performed to see how heat affects the separation process. To do this the oil and saltwater will be mixed as before, but then placed on a hot plate to heat up. To measure the temperature a thermal couple will be used to measure the temperature.</a:t>
            </a:r>
            <a:endParaRPr lang="en-US" sz="2800" kern="100" dirty="0">
              <a:effectLst/>
              <a:ea typeface="Aptos" panose="020B0004020202020204" pitchFamily="34" charset="0"/>
            </a:endParaRPr>
          </a:p>
        </p:txBody>
      </p:sp>
      <p:sp>
        <p:nvSpPr>
          <p:cNvPr id="46" name="Text Placeholder 45">
            <a:extLst>
              <a:ext uri="{FF2B5EF4-FFF2-40B4-BE49-F238E27FC236}">
                <a16:creationId xmlns:a16="http://schemas.microsoft.com/office/drawing/2014/main" id="{0B10EE26-70C3-4C4A-9B79-AF0BA706FFEE}"/>
              </a:ext>
            </a:extLst>
          </p:cNvPr>
          <p:cNvSpPr>
            <a:spLocks noGrp="1"/>
          </p:cNvSpPr>
          <p:nvPr>
            <p:ph type="body" sz="quarter" idx="22"/>
          </p:nvPr>
        </p:nvSpPr>
        <p:spPr>
          <a:xfrm>
            <a:off x="11460162" y="9791148"/>
            <a:ext cx="10048875" cy="754045"/>
          </a:xfrm>
        </p:spPr>
        <p:txBody>
          <a:bodyPr/>
          <a:lstStyle/>
          <a:p>
            <a:r>
              <a:rPr lang="en-US" dirty="0"/>
              <a:t>MATERIALS &amp; METHODS</a:t>
            </a:r>
          </a:p>
        </p:txBody>
      </p:sp>
      <p:sp>
        <p:nvSpPr>
          <p:cNvPr id="49" name="Text Placeholder 48">
            <a:extLst>
              <a:ext uri="{FF2B5EF4-FFF2-40B4-BE49-F238E27FC236}">
                <a16:creationId xmlns:a16="http://schemas.microsoft.com/office/drawing/2014/main" id="{1E3CA8EF-EDB6-4B54-9DD9-4DB195473F38}"/>
              </a:ext>
            </a:extLst>
          </p:cNvPr>
          <p:cNvSpPr>
            <a:spLocks noGrp="1"/>
          </p:cNvSpPr>
          <p:nvPr>
            <p:ph type="body" sz="quarter" idx="23"/>
          </p:nvPr>
        </p:nvSpPr>
        <p:spPr>
          <a:xfrm>
            <a:off x="33353318" y="20061093"/>
            <a:ext cx="9962780" cy="4880160"/>
          </a:xfrm>
        </p:spPr>
        <p:txBody>
          <a:bodyPr/>
          <a:lstStyle/>
          <a:p>
            <a:pPr algn="just">
              <a:lnSpc>
                <a:spcPct val="100000"/>
              </a:lnSpc>
              <a:spcAft>
                <a:spcPts val="600"/>
              </a:spcAft>
            </a:pPr>
            <a:r>
              <a:rPr lang="en-US" sz="2800" dirty="0"/>
              <a:t>From the data collected for the fine crude oil standard a few things can be observed and could be fixed. </a:t>
            </a:r>
          </a:p>
          <a:p>
            <a:pPr marL="514350" marR="0" lvl="0" indent="-514350" algn="just">
              <a:lnSpc>
                <a:spcPct val="107000"/>
              </a:lnSpc>
              <a:spcBef>
                <a:spcPts val="0"/>
              </a:spcBef>
              <a:spcAft>
                <a:spcPts val="0"/>
              </a:spcAft>
              <a:buClrTx/>
              <a:buSzPct val="100000"/>
              <a:buFont typeface="+mj-lt"/>
              <a:buAutoNum type="arabicParenR"/>
            </a:pPr>
            <a:r>
              <a:rPr lang="en-US" sz="2800" kern="100" dirty="0">
                <a:effectLst/>
                <a:ea typeface="Aptos" panose="020B0004020202020204" pitchFamily="34" charset="0"/>
              </a:rPr>
              <a:t>Use distilled saltwater mixture over just distilled water</a:t>
            </a:r>
          </a:p>
          <a:p>
            <a:pPr marL="514350" marR="0" lvl="0" indent="-514350" algn="just">
              <a:lnSpc>
                <a:spcPct val="107000"/>
              </a:lnSpc>
              <a:spcBef>
                <a:spcPts val="0"/>
              </a:spcBef>
              <a:spcAft>
                <a:spcPts val="0"/>
              </a:spcAft>
              <a:buClrTx/>
              <a:buSzPct val="100000"/>
              <a:buFont typeface="+mj-lt"/>
              <a:buAutoNum type="arabicParenR"/>
            </a:pPr>
            <a:r>
              <a:rPr lang="en-US" sz="2800" kern="100" dirty="0">
                <a:effectLst/>
                <a:ea typeface="Aptos" panose="020B0004020202020204" pitchFamily="34" charset="0"/>
              </a:rPr>
              <a:t>Use more water to gather more samples</a:t>
            </a:r>
          </a:p>
          <a:p>
            <a:pPr marL="514350" marR="0" lvl="0" indent="-514350" algn="just">
              <a:lnSpc>
                <a:spcPct val="107000"/>
              </a:lnSpc>
              <a:spcBef>
                <a:spcPts val="0"/>
              </a:spcBef>
              <a:spcAft>
                <a:spcPts val="0"/>
              </a:spcAft>
              <a:buClrTx/>
              <a:buSzPct val="100000"/>
              <a:buFont typeface="+mj-lt"/>
              <a:buAutoNum type="arabicParenR"/>
            </a:pPr>
            <a:r>
              <a:rPr lang="en-US" sz="2800" kern="100" dirty="0">
                <a:ea typeface="Aptos" panose="020B0004020202020204" pitchFamily="34" charset="0"/>
              </a:rPr>
              <a:t>Avoid high concentration of oil for measuring conductivity</a:t>
            </a:r>
          </a:p>
          <a:p>
            <a:pPr marL="514350" marR="0" lvl="0" indent="-514350" algn="just">
              <a:lnSpc>
                <a:spcPct val="107000"/>
              </a:lnSpc>
              <a:spcBef>
                <a:spcPts val="0"/>
              </a:spcBef>
              <a:spcAft>
                <a:spcPts val="0"/>
              </a:spcAft>
              <a:buClrTx/>
              <a:buSzPct val="100000"/>
              <a:buFont typeface="+mj-lt"/>
              <a:buAutoNum type="arabicParenR"/>
            </a:pPr>
            <a:r>
              <a:rPr lang="en-US" sz="2800" kern="100" dirty="0">
                <a:effectLst/>
                <a:ea typeface="Aptos" panose="020B0004020202020204" pitchFamily="34" charset="0"/>
              </a:rPr>
              <a:t>Use a different conductivity probe such as inductive conductivity probe</a:t>
            </a:r>
            <a:endParaRPr lang="en-US" sz="2800" dirty="0"/>
          </a:p>
          <a:p>
            <a:pPr algn="just">
              <a:lnSpc>
                <a:spcPct val="100000"/>
              </a:lnSpc>
              <a:spcAft>
                <a:spcPts val="600"/>
              </a:spcAft>
            </a:pPr>
            <a:endParaRPr lang="en-US" sz="2800" dirty="0"/>
          </a:p>
        </p:txBody>
      </p:sp>
      <p:sp>
        <p:nvSpPr>
          <p:cNvPr id="38" name="Text Placeholder 37">
            <a:extLst>
              <a:ext uri="{FF2B5EF4-FFF2-40B4-BE49-F238E27FC236}">
                <a16:creationId xmlns:a16="http://schemas.microsoft.com/office/drawing/2014/main" id="{644E82B7-BD95-4C8C-9530-58FB15398891}"/>
              </a:ext>
            </a:extLst>
          </p:cNvPr>
          <p:cNvSpPr>
            <a:spLocks noGrp="1"/>
          </p:cNvSpPr>
          <p:nvPr>
            <p:ph type="body" sz="quarter" idx="24"/>
          </p:nvPr>
        </p:nvSpPr>
        <p:spPr>
          <a:xfrm>
            <a:off x="33508333" y="5682215"/>
            <a:ext cx="10058400" cy="754045"/>
          </a:xfrm>
        </p:spPr>
        <p:txBody>
          <a:bodyPr/>
          <a:lstStyle/>
          <a:p>
            <a:r>
              <a:rPr lang="en-US" dirty="0"/>
              <a:t>DATA &amp; RESULTS</a:t>
            </a:r>
          </a:p>
        </p:txBody>
      </p:sp>
      <p:sp>
        <p:nvSpPr>
          <p:cNvPr id="15" name="Text Placeholder 14">
            <a:extLst>
              <a:ext uri="{FF2B5EF4-FFF2-40B4-BE49-F238E27FC236}">
                <a16:creationId xmlns:a16="http://schemas.microsoft.com/office/drawing/2014/main" id="{AF0C5029-AD14-4CB9-A93B-B3812A7A8545}"/>
              </a:ext>
            </a:extLst>
          </p:cNvPr>
          <p:cNvSpPr>
            <a:spLocks noGrp="1"/>
          </p:cNvSpPr>
          <p:nvPr>
            <p:ph type="body" sz="quarter" idx="25"/>
          </p:nvPr>
        </p:nvSpPr>
        <p:spPr>
          <a:xfrm>
            <a:off x="33443287" y="19496982"/>
            <a:ext cx="10047018" cy="754045"/>
          </a:xfrm>
        </p:spPr>
        <p:txBody>
          <a:bodyPr/>
          <a:lstStyle/>
          <a:p>
            <a:r>
              <a:rPr lang="en-US" dirty="0"/>
              <a:t>CONCLUSIONS &amp; FUTURE WORK</a:t>
            </a:r>
          </a:p>
        </p:txBody>
      </p:sp>
      <p:sp>
        <p:nvSpPr>
          <p:cNvPr id="16" name="Text Placeholder 15"/>
          <p:cNvSpPr>
            <a:spLocks noGrp="1"/>
          </p:cNvSpPr>
          <p:nvPr>
            <p:ph type="body" sz="quarter" idx="28"/>
          </p:nvPr>
        </p:nvSpPr>
        <p:spPr>
          <a:xfrm>
            <a:off x="6800489" y="2506263"/>
            <a:ext cx="30290220" cy="2781871"/>
          </a:xfrm>
        </p:spPr>
        <p:txBody>
          <a:bodyPr anchor="t">
            <a:normAutofit/>
          </a:bodyPr>
          <a:lstStyle/>
          <a:p>
            <a:pPr algn="ctr">
              <a:spcBef>
                <a:spcPts val="0"/>
              </a:spcBef>
            </a:pPr>
            <a:r>
              <a:rPr lang="en-US" sz="6300" dirty="0"/>
              <a:t>Joshua L. Scott</a:t>
            </a:r>
          </a:p>
          <a:p>
            <a:pPr algn="ctr">
              <a:spcBef>
                <a:spcPts val="0"/>
              </a:spcBef>
            </a:pPr>
            <a:r>
              <a:rPr lang="en-US" sz="6300" dirty="0"/>
              <a:t>Dr. John J. McKetta Department of Chemical &amp; Bioprocess Engineering, Trine University, </a:t>
            </a:r>
          </a:p>
        </p:txBody>
      </p:sp>
      <p:sp>
        <p:nvSpPr>
          <p:cNvPr id="18" name="Text Placeholder 17"/>
          <p:cNvSpPr>
            <a:spLocks noGrp="1"/>
          </p:cNvSpPr>
          <p:nvPr>
            <p:ph type="body" sz="quarter" idx="29"/>
          </p:nvPr>
        </p:nvSpPr>
        <p:spPr>
          <a:xfrm>
            <a:off x="5977219" y="381241"/>
            <a:ext cx="32757163" cy="2333776"/>
          </a:xfrm>
        </p:spPr>
        <p:txBody>
          <a:bodyPr>
            <a:noAutofit/>
          </a:bodyPr>
          <a:lstStyle/>
          <a:p>
            <a:r>
              <a:rPr lang="en-US" sz="10500" dirty="0"/>
              <a:t>Optimization of Desalting of Crude Oil</a:t>
            </a:r>
          </a:p>
        </p:txBody>
      </p:sp>
      <p:pic>
        <p:nvPicPr>
          <p:cNvPr id="20" name="Picture 19">
            <a:extLst>
              <a:ext uri="{FF2B5EF4-FFF2-40B4-BE49-F238E27FC236}">
                <a16:creationId xmlns:a16="http://schemas.microsoft.com/office/drawing/2014/main" id="{D8ED6FB7-3523-46B7-9065-4110A99D6B5A}"/>
              </a:ext>
            </a:extLst>
          </p:cNvPr>
          <p:cNvPicPr>
            <a:picLocks noChangeAspect="1"/>
          </p:cNvPicPr>
          <p:nvPr/>
        </p:nvPicPr>
        <p:blipFill>
          <a:blip r:embed="rId2"/>
          <a:stretch>
            <a:fillRect/>
          </a:stretch>
        </p:blipFill>
        <p:spPr>
          <a:xfrm>
            <a:off x="134257" y="513875"/>
            <a:ext cx="6038439" cy="3674845"/>
          </a:xfrm>
          <a:prstGeom prst="rect">
            <a:avLst/>
          </a:prstGeom>
        </p:spPr>
      </p:pic>
      <p:sp>
        <p:nvSpPr>
          <p:cNvPr id="19" name="Text Placeholder 23">
            <a:extLst>
              <a:ext uri="{FF2B5EF4-FFF2-40B4-BE49-F238E27FC236}">
                <a16:creationId xmlns:a16="http://schemas.microsoft.com/office/drawing/2014/main" id="{C122BCB1-3C72-4774-81A3-04276DB65FFD}"/>
              </a:ext>
            </a:extLst>
          </p:cNvPr>
          <p:cNvSpPr txBox="1">
            <a:spLocks/>
          </p:cNvSpPr>
          <p:nvPr/>
        </p:nvSpPr>
        <p:spPr>
          <a:xfrm>
            <a:off x="11390459" y="6702619"/>
            <a:ext cx="10056813" cy="2735663"/>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514350" marR="0" lvl="0" indent="-514350" algn="just">
              <a:lnSpc>
                <a:spcPct val="107000"/>
              </a:lnSpc>
              <a:spcBef>
                <a:spcPts val="0"/>
              </a:spcBef>
              <a:spcAft>
                <a:spcPts val="0"/>
              </a:spcAft>
              <a:buFont typeface="+mj-lt"/>
              <a:buAutoNum type="arabicParenR"/>
            </a:pPr>
            <a:r>
              <a:rPr lang="en-US" sz="2800" kern="100" dirty="0">
                <a:effectLst/>
                <a:ea typeface="Aptos" panose="020B0004020202020204" pitchFamily="34" charset="0"/>
              </a:rPr>
              <a:t>Determine how heat</a:t>
            </a:r>
            <a:r>
              <a:rPr lang="en-US" sz="2800" kern="100">
                <a:effectLst/>
                <a:ea typeface="Aptos" panose="020B0004020202020204" pitchFamily="34" charset="0"/>
              </a:rPr>
              <a:t>, electroporation</a:t>
            </a:r>
            <a:r>
              <a:rPr lang="en-US" sz="2800" kern="100" dirty="0">
                <a:effectLst/>
                <a:ea typeface="Aptos" panose="020B0004020202020204" pitchFamily="34" charset="0"/>
              </a:rPr>
              <a:t>, and </a:t>
            </a:r>
            <a:r>
              <a:rPr lang="en-US" sz="2800" kern="100" dirty="0" err="1">
                <a:effectLst/>
                <a:ea typeface="Aptos" panose="020B0004020202020204" pitchFamily="34" charset="0"/>
              </a:rPr>
              <a:t>demulsifiers</a:t>
            </a:r>
            <a:r>
              <a:rPr lang="en-US" sz="2800" kern="100" dirty="0">
                <a:effectLst/>
                <a:ea typeface="Aptos" panose="020B0004020202020204" pitchFamily="34" charset="0"/>
              </a:rPr>
              <a:t> affect both separation between oil and water, and separation between oil and salt.</a:t>
            </a:r>
          </a:p>
          <a:p>
            <a:pPr marL="514350" marR="0" lvl="0" indent="-514350" algn="just">
              <a:lnSpc>
                <a:spcPct val="107000"/>
              </a:lnSpc>
              <a:spcBef>
                <a:spcPts val="0"/>
              </a:spcBef>
              <a:spcAft>
                <a:spcPts val="0"/>
              </a:spcAft>
              <a:buFont typeface="+mj-lt"/>
              <a:buAutoNum type="arabicParenR"/>
            </a:pPr>
            <a:r>
              <a:rPr lang="en-US" sz="2800" kern="100" dirty="0">
                <a:effectLst/>
                <a:ea typeface="Aptos" panose="020B0004020202020204" pitchFamily="34" charset="0"/>
              </a:rPr>
              <a:t>Determine a more effective way to separate the water and salt from the oil</a:t>
            </a:r>
          </a:p>
        </p:txBody>
      </p:sp>
      <p:pic>
        <p:nvPicPr>
          <p:cNvPr id="2" name="Picture 1">
            <a:extLst>
              <a:ext uri="{FF2B5EF4-FFF2-40B4-BE49-F238E27FC236}">
                <a16:creationId xmlns:a16="http://schemas.microsoft.com/office/drawing/2014/main" id="{71F7FE54-BB29-4747-A4F9-ACD48325510B}"/>
              </a:ext>
            </a:extLst>
          </p:cNvPr>
          <p:cNvPicPr>
            <a:picLocks noChangeAspect="1"/>
          </p:cNvPicPr>
          <p:nvPr/>
        </p:nvPicPr>
        <p:blipFill>
          <a:blip r:embed="rId3"/>
          <a:stretch>
            <a:fillRect/>
          </a:stretch>
        </p:blipFill>
        <p:spPr>
          <a:xfrm>
            <a:off x="38911052" y="274113"/>
            <a:ext cx="4329148" cy="4154369"/>
          </a:xfrm>
          <a:prstGeom prst="rect">
            <a:avLst/>
          </a:prstGeom>
        </p:spPr>
      </p:pic>
      <p:sp>
        <p:nvSpPr>
          <p:cNvPr id="32" name="Text Placeholder 68">
            <a:extLst>
              <a:ext uri="{FF2B5EF4-FFF2-40B4-BE49-F238E27FC236}">
                <a16:creationId xmlns:a16="http://schemas.microsoft.com/office/drawing/2014/main" id="{3032713D-794E-E679-6E8C-CAA701C08312}"/>
              </a:ext>
            </a:extLst>
          </p:cNvPr>
          <p:cNvSpPr txBox="1">
            <a:spLocks/>
          </p:cNvSpPr>
          <p:nvPr/>
        </p:nvSpPr>
        <p:spPr>
          <a:xfrm>
            <a:off x="22382165" y="6585531"/>
            <a:ext cx="10048874" cy="2735663"/>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algn="just">
              <a:lnSpc>
                <a:spcPct val="107000"/>
              </a:lnSpc>
              <a:spcBef>
                <a:spcPts val="0"/>
              </a:spcBef>
              <a:spcAft>
                <a:spcPts val="800"/>
              </a:spcAft>
            </a:pPr>
            <a:r>
              <a:rPr lang="en-US" sz="2800" kern="100" dirty="0">
                <a:effectLst/>
                <a:ea typeface="Aptos" panose="020B0004020202020204" pitchFamily="34" charset="0"/>
              </a:rPr>
              <a:t>To observe how electricity affects the separation of crude oil and saltwater an electrophoresis box will be used. The saltwater and crude oil will be mixed then poured into the electrophoresis box. A power box will be used to send a current into the electrophoresis box for separation.</a:t>
            </a:r>
          </a:p>
        </p:txBody>
      </p:sp>
      <p:sp>
        <p:nvSpPr>
          <p:cNvPr id="44" name="Text Placeholder 45">
            <a:extLst>
              <a:ext uri="{FF2B5EF4-FFF2-40B4-BE49-F238E27FC236}">
                <a16:creationId xmlns:a16="http://schemas.microsoft.com/office/drawing/2014/main" id="{8BE8848D-A68C-9BD1-4D72-9426E299B88C}"/>
              </a:ext>
            </a:extLst>
          </p:cNvPr>
          <p:cNvSpPr txBox="1">
            <a:spLocks/>
          </p:cNvSpPr>
          <p:nvPr/>
        </p:nvSpPr>
        <p:spPr>
          <a:xfrm>
            <a:off x="11549270" y="10396813"/>
            <a:ext cx="10048875" cy="677100"/>
          </a:xfrm>
          <a:prstGeom prst="rect">
            <a:avLst/>
          </a:prstGeom>
          <a:noFill/>
        </p:spPr>
        <p:txBody>
          <a:bodyPr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Standard</a:t>
            </a:r>
          </a:p>
        </p:txBody>
      </p:sp>
      <p:sp>
        <p:nvSpPr>
          <p:cNvPr id="47" name="Text Placeholder 45">
            <a:extLst>
              <a:ext uri="{FF2B5EF4-FFF2-40B4-BE49-F238E27FC236}">
                <a16:creationId xmlns:a16="http://schemas.microsoft.com/office/drawing/2014/main" id="{5F97E3FE-53A7-9596-802F-027E3118379E}"/>
              </a:ext>
            </a:extLst>
          </p:cNvPr>
          <p:cNvSpPr txBox="1">
            <a:spLocks/>
          </p:cNvSpPr>
          <p:nvPr/>
        </p:nvSpPr>
        <p:spPr>
          <a:xfrm>
            <a:off x="24686784" y="28822822"/>
            <a:ext cx="5366086" cy="504184"/>
          </a:xfrm>
          <a:prstGeom prst="rect">
            <a:avLst/>
          </a:prstGeom>
          <a:no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2000" u="none" dirty="0"/>
              <a:t>Figure 5: </a:t>
            </a:r>
            <a:r>
              <a:rPr lang="en-US" sz="2000" b="0" u="none" dirty="0"/>
              <a:t>Use of hot plate to heat mixture</a:t>
            </a:r>
          </a:p>
        </p:txBody>
      </p:sp>
      <p:sp>
        <p:nvSpPr>
          <p:cNvPr id="7" name="Text Placeholder 68">
            <a:extLst>
              <a:ext uri="{FF2B5EF4-FFF2-40B4-BE49-F238E27FC236}">
                <a16:creationId xmlns:a16="http://schemas.microsoft.com/office/drawing/2014/main" id="{6312E6DE-56FD-B785-5608-9C6600C473C9}"/>
              </a:ext>
            </a:extLst>
          </p:cNvPr>
          <p:cNvSpPr txBox="1">
            <a:spLocks/>
          </p:cNvSpPr>
          <p:nvPr/>
        </p:nvSpPr>
        <p:spPr>
          <a:xfrm>
            <a:off x="11386972" y="24952193"/>
            <a:ext cx="10060300" cy="6219629"/>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algn="just">
              <a:lnSpc>
                <a:spcPct val="107000"/>
              </a:lnSpc>
              <a:spcBef>
                <a:spcPts val="0"/>
              </a:spcBef>
              <a:spcAft>
                <a:spcPts val="800"/>
              </a:spcAft>
            </a:pPr>
            <a:r>
              <a:rPr lang="en-US" sz="2800" kern="100" dirty="0">
                <a:effectLst/>
                <a:ea typeface="Aptos" panose="020B0004020202020204" pitchFamily="34" charset="0"/>
              </a:rPr>
              <a:t>To observe how heat, </a:t>
            </a:r>
            <a:r>
              <a:rPr lang="en-US" sz="2800" kern="100" dirty="0" err="1">
                <a:effectLst/>
                <a:ea typeface="Aptos" panose="020B0004020202020204" pitchFamily="34" charset="0"/>
              </a:rPr>
              <a:t>demulsifiers</a:t>
            </a:r>
            <a:r>
              <a:rPr lang="en-US" sz="2800" kern="100" dirty="0">
                <a:effectLst/>
                <a:ea typeface="Aptos" panose="020B0004020202020204" pitchFamily="34" charset="0"/>
              </a:rPr>
              <a:t>, and electroporation affect the separation of water and salt from crude oil a standard must be taken.</a:t>
            </a:r>
          </a:p>
          <a:p>
            <a:pPr marL="342900" marR="0" lvl="0" indent="-342900" algn="just">
              <a:lnSpc>
                <a:spcPct val="107000"/>
              </a:lnSpc>
              <a:spcBef>
                <a:spcPts val="0"/>
              </a:spcBef>
              <a:spcAft>
                <a:spcPts val="800"/>
              </a:spcAft>
              <a:buSzPct val="50000"/>
              <a:buFont typeface="Symbol" panose="05050102010706020507" pitchFamily="18" charset="2"/>
              <a:buChar char=""/>
              <a:tabLst>
                <a:tab pos="457200" algn="l"/>
              </a:tabLst>
            </a:pPr>
            <a:r>
              <a:rPr lang="en-US" sz="2800" kern="100" dirty="0">
                <a:effectLst/>
                <a:ea typeface="Aptos" panose="020B0004020202020204" pitchFamily="34" charset="0"/>
              </a:rPr>
              <a:t>Standardization procedure:</a:t>
            </a:r>
          </a:p>
          <a:p>
            <a:pPr marL="742950" marR="0" lvl="1" indent="-285750" algn="just">
              <a:lnSpc>
                <a:spcPct val="107000"/>
              </a:lnSpc>
              <a:spcBef>
                <a:spcPts val="0"/>
              </a:spcBef>
              <a:spcAft>
                <a:spcPts val="800"/>
              </a:spcAft>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Forceful mixing of water and crude oil for approximately 2 minutes</a:t>
            </a:r>
          </a:p>
          <a:p>
            <a:pPr marL="742950" marR="0" lvl="1" indent="-285750" algn="just">
              <a:lnSpc>
                <a:spcPct val="107000"/>
              </a:lnSpc>
              <a:spcBef>
                <a:spcPts val="0"/>
              </a:spcBef>
              <a:spcAft>
                <a:spcPts val="800"/>
              </a:spcAft>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Transfer of the mixture into an Erlenmeyer flask</a:t>
            </a:r>
          </a:p>
          <a:p>
            <a:pPr marL="742950" marR="0" lvl="1" indent="-285750" algn="just">
              <a:lnSpc>
                <a:spcPct val="107000"/>
              </a:lnSpc>
              <a:spcBef>
                <a:spcPts val="0"/>
              </a:spcBef>
              <a:spcAft>
                <a:spcPts val="800"/>
              </a:spcAft>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Sampling from the bottom of the flask using a vacuum pump</a:t>
            </a:r>
          </a:p>
          <a:p>
            <a:pPr marL="342900" marR="0" lvl="0" indent="-342900" algn="just">
              <a:lnSpc>
                <a:spcPct val="107000"/>
              </a:lnSpc>
              <a:spcBef>
                <a:spcPts val="0"/>
              </a:spcBef>
              <a:spcAft>
                <a:spcPts val="800"/>
              </a:spcAft>
              <a:buSzPct val="50000"/>
              <a:buFont typeface="Symbol" panose="05050102010706020507" pitchFamily="18" charset="2"/>
              <a:buChar char=""/>
              <a:tabLst>
                <a:tab pos="457200" algn="l"/>
              </a:tabLst>
            </a:pPr>
            <a:r>
              <a:rPr lang="en-US" sz="2800" kern="100" dirty="0">
                <a:effectLst/>
                <a:ea typeface="Aptos" panose="020B0004020202020204" pitchFamily="34" charset="0"/>
              </a:rPr>
              <a:t>Measurement methods:</a:t>
            </a:r>
          </a:p>
          <a:p>
            <a:pPr marL="742950" marR="0" lvl="1" indent="-285750" algn="just">
              <a:lnSpc>
                <a:spcPct val="107000"/>
              </a:lnSpc>
              <a:spcBef>
                <a:spcPts val="0"/>
              </a:spcBef>
              <a:spcAft>
                <a:spcPts val="800"/>
              </a:spcAft>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Conductivity: Assess salt content using a conductivity meter</a:t>
            </a:r>
          </a:p>
          <a:p>
            <a:pPr marL="742950" marR="0" lvl="1" indent="-285750" algn="just">
              <a:lnSpc>
                <a:spcPct val="107000"/>
              </a:lnSpc>
              <a:spcBef>
                <a:spcPts val="0"/>
              </a:spcBef>
              <a:spcAft>
                <a:spcPts val="800"/>
              </a:spcAft>
              <a:buSzPct val="50000"/>
              <a:buFont typeface="Symbol" panose="05050102010706020507" pitchFamily="18" charset="2"/>
              <a:buChar char=""/>
              <a:tabLst>
                <a:tab pos="914400" algn="l"/>
              </a:tabLst>
            </a:pPr>
            <a:r>
              <a:rPr lang="en-US" sz="2800" kern="100"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Residual oil: Use a plate reader to measure absorbance</a:t>
            </a:r>
            <a:endParaRPr lang="en-US" sz="2800" kern="100" dirty="0">
              <a:solidFill>
                <a:schemeClr val="accent5">
                  <a:lumMod val="50000"/>
                </a:schemeClr>
              </a:solidFill>
              <a:ea typeface="Aptos" panose="020B0004020202020204" pitchFamily="34" charset="0"/>
            </a:endParaRPr>
          </a:p>
        </p:txBody>
      </p:sp>
      <p:sp>
        <p:nvSpPr>
          <p:cNvPr id="11" name="Text Placeholder 45">
            <a:extLst>
              <a:ext uri="{FF2B5EF4-FFF2-40B4-BE49-F238E27FC236}">
                <a16:creationId xmlns:a16="http://schemas.microsoft.com/office/drawing/2014/main" id="{71889385-8E83-81F8-294D-7AEF1D186F63}"/>
              </a:ext>
            </a:extLst>
          </p:cNvPr>
          <p:cNvSpPr txBox="1">
            <a:spLocks/>
          </p:cNvSpPr>
          <p:nvPr/>
        </p:nvSpPr>
        <p:spPr>
          <a:xfrm>
            <a:off x="22485342" y="18029330"/>
            <a:ext cx="10048875" cy="677100"/>
          </a:xfrm>
          <a:prstGeom prst="rect">
            <a:avLst/>
          </a:prstGeom>
          <a:noFill/>
        </p:spPr>
        <p:txBody>
          <a:bodyPr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Application of Heat</a:t>
            </a:r>
          </a:p>
        </p:txBody>
      </p:sp>
      <p:sp>
        <p:nvSpPr>
          <p:cNvPr id="3" name="Text Placeholder 20">
            <a:extLst>
              <a:ext uri="{FF2B5EF4-FFF2-40B4-BE49-F238E27FC236}">
                <a16:creationId xmlns:a16="http://schemas.microsoft.com/office/drawing/2014/main" id="{5E4810BB-8796-17A0-1B55-F356423B7688}"/>
              </a:ext>
            </a:extLst>
          </p:cNvPr>
          <p:cNvSpPr txBox="1">
            <a:spLocks/>
          </p:cNvSpPr>
          <p:nvPr/>
        </p:nvSpPr>
        <p:spPr>
          <a:xfrm>
            <a:off x="661978" y="11584429"/>
            <a:ext cx="10048875" cy="754045"/>
          </a:xfrm>
          <a:prstGeom prst="rect">
            <a:avLst/>
          </a:prstGeom>
          <a:noFill/>
        </p:spPr>
        <p:txBody>
          <a:bodyPr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dirty="0"/>
              <a:t>Introduction</a:t>
            </a:r>
          </a:p>
        </p:txBody>
      </p:sp>
      <p:sp>
        <p:nvSpPr>
          <p:cNvPr id="4" name="Text Placeholder 30">
            <a:extLst>
              <a:ext uri="{FF2B5EF4-FFF2-40B4-BE49-F238E27FC236}">
                <a16:creationId xmlns:a16="http://schemas.microsoft.com/office/drawing/2014/main" id="{25C26BCC-1841-A2CB-2AA5-95F6EE6CCF28}"/>
              </a:ext>
            </a:extLst>
          </p:cNvPr>
          <p:cNvSpPr txBox="1">
            <a:spLocks/>
          </p:cNvSpPr>
          <p:nvPr/>
        </p:nvSpPr>
        <p:spPr>
          <a:xfrm>
            <a:off x="492574" y="6614248"/>
            <a:ext cx="9906275" cy="4579758"/>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just">
              <a:lnSpc>
                <a:spcPct val="107000"/>
              </a:lnSpc>
              <a:spcBef>
                <a:spcPts val="0"/>
              </a:spcBef>
              <a:spcAft>
                <a:spcPts val="800"/>
              </a:spcAft>
            </a:pPr>
            <a:r>
              <a:rPr lang="en-US" sz="2800" kern="100" dirty="0">
                <a:effectLst/>
                <a:ea typeface="Aptos" panose="020B0004020202020204" pitchFamily="34" charset="0"/>
              </a:rPr>
              <a:t>The escalating demand for oil as an energy source has led to the depletion of light crude oil reservoirs, prompting exploration of alternatives such as heavy crude oil. However, heavy crude oil's complex composition, including salts, poses challenges during processing, particularly in </a:t>
            </a:r>
            <a:r>
              <a:rPr lang="en-US" sz="2800" kern="100" dirty="0">
                <a:ea typeface="Aptos" panose="020B0004020202020204" pitchFamily="34" charset="0"/>
              </a:rPr>
              <a:t>refining</a:t>
            </a:r>
            <a:r>
              <a:rPr lang="en-US" sz="2800" kern="100" dirty="0">
                <a:effectLst/>
                <a:ea typeface="Aptos" panose="020B0004020202020204" pitchFamily="34" charset="0"/>
              </a:rPr>
              <a:t>. To get the salt out water emulsifiers are used to mix the water with the crude oil. Effective separation methods to separate the water retaining the salt out of the oil include, demulsification using silicon-based compounds, electroporation, and heat.</a:t>
            </a:r>
          </a:p>
        </p:txBody>
      </p:sp>
      <p:pic>
        <p:nvPicPr>
          <p:cNvPr id="8" name="Picture 7">
            <a:extLst>
              <a:ext uri="{FF2B5EF4-FFF2-40B4-BE49-F238E27FC236}">
                <a16:creationId xmlns:a16="http://schemas.microsoft.com/office/drawing/2014/main" id="{535EB514-9638-3505-BAAA-67CE49CFDBB8}"/>
              </a:ext>
            </a:extLst>
          </p:cNvPr>
          <p:cNvPicPr>
            <a:picLocks noChangeAspect="1"/>
          </p:cNvPicPr>
          <p:nvPr/>
        </p:nvPicPr>
        <p:blipFill>
          <a:blip r:embed="rId4"/>
          <a:stretch>
            <a:fillRect/>
          </a:stretch>
        </p:blipFill>
        <p:spPr>
          <a:xfrm>
            <a:off x="24263996" y="18900102"/>
            <a:ext cx="6491565" cy="9921685"/>
          </a:xfrm>
          <a:prstGeom prst="rect">
            <a:avLst/>
          </a:prstGeom>
        </p:spPr>
      </p:pic>
      <p:pic>
        <p:nvPicPr>
          <p:cNvPr id="9" name="Picture 8">
            <a:extLst>
              <a:ext uri="{FF2B5EF4-FFF2-40B4-BE49-F238E27FC236}">
                <a16:creationId xmlns:a16="http://schemas.microsoft.com/office/drawing/2014/main" id="{FF9EA2C8-0437-2EAE-3D40-E533B645FD3B}"/>
              </a:ext>
            </a:extLst>
          </p:cNvPr>
          <p:cNvPicPr>
            <a:picLocks noChangeAspect="1"/>
          </p:cNvPicPr>
          <p:nvPr/>
        </p:nvPicPr>
        <p:blipFill>
          <a:blip r:embed="rId5"/>
          <a:stretch>
            <a:fillRect/>
          </a:stretch>
        </p:blipFill>
        <p:spPr>
          <a:xfrm>
            <a:off x="11718295" y="11422472"/>
            <a:ext cx="9493376" cy="12316583"/>
          </a:xfrm>
          <a:prstGeom prst="rect">
            <a:avLst/>
          </a:prstGeom>
        </p:spPr>
      </p:pic>
      <p:sp>
        <p:nvSpPr>
          <p:cNvPr id="12" name="Text Placeholder 45">
            <a:extLst>
              <a:ext uri="{FF2B5EF4-FFF2-40B4-BE49-F238E27FC236}">
                <a16:creationId xmlns:a16="http://schemas.microsoft.com/office/drawing/2014/main" id="{E1758270-2793-9C01-B8B1-D5B4A77B93F6}"/>
              </a:ext>
            </a:extLst>
          </p:cNvPr>
          <p:cNvSpPr txBox="1">
            <a:spLocks/>
          </p:cNvSpPr>
          <p:nvPr/>
        </p:nvSpPr>
        <p:spPr>
          <a:xfrm>
            <a:off x="22665219" y="5654148"/>
            <a:ext cx="10048875" cy="677100"/>
          </a:xfrm>
          <a:prstGeom prst="rect">
            <a:avLst/>
          </a:prstGeom>
          <a:noFill/>
        </p:spPr>
        <p:txBody>
          <a:bodyPr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Electroporation</a:t>
            </a:r>
          </a:p>
        </p:txBody>
      </p:sp>
      <p:sp>
        <p:nvSpPr>
          <p:cNvPr id="13" name="Text Placeholder 45">
            <a:extLst>
              <a:ext uri="{FF2B5EF4-FFF2-40B4-BE49-F238E27FC236}">
                <a16:creationId xmlns:a16="http://schemas.microsoft.com/office/drawing/2014/main" id="{334AFB08-B197-8163-6B7C-30C5236155DA}"/>
              </a:ext>
            </a:extLst>
          </p:cNvPr>
          <p:cNvSpPr txBox="1">
            <a:spLocks/>
          </p:cNvSpPr>
          <p:nvPr/>
        </p:nvSpPr>
        <p:spPr>
          <a:xfrm>
            <a:off x="13890665" y="23959408"/>
            <a:ext cx="5366086" cy="504184"/>
          </a:xfrm>
          <a:prstGeom prst="rect">
            <a:avLst/>
          </a:prstGeom>
          <a:no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2000" u="none" dirty="0"/>
              <a:t>Figure 2: </a:t>
            </a:r>
            <a:r>
              <a:rPr lang="en-US" sz="2000" b="0" u="none" dirty="0"/>
              <a:t>Setup for standard trial</a:t>
            </a:r>
          </a:p>
        </p:txBody>
      </p:sp>
      <p:sp>
        <p:nvSpPr>
          <p:cNvPr id="24" name="Text Placeholder 48">
            <a:extLst>
              <a:ext uri="{FF2B5EF4-FFF2-40B4-BE49-F238E27FC236}">
                <a16:creationId xmlns:a16="http://schemas.microsoft.com/office/drawing/2014/main" id="{4B18799B-7450-A3D0-F473-0DFCE02A7AB6}"/>
              </a:ext>
            </a:extLst>
          </p:cNvPr>
          <p:cNvSpPr txBox="1">
            <a:spLocks/>
          </p:cNvSpPr>
          <p:nvPr/>
        </p:nvSpPr>
        <p:spPr>
          <a:xfrm>
            <a:off x="33353318" y="6773203"/>
            <a:ext cx="10118204" cy="2400635"/>
          </a:xfrm>
          <a:prstGeom prst="rect">
            <a:avLst/>
          </a:prstGeom>
        </p:spPr>
        <p:txBody>
          <a:bodyPr vert="horz" wrap="square" lIns="228589" tIns="228589" rIns="228589" bIns="228589" rtlCol="0">
            <a:spAutoFit/>
          </a:bodyPr>
          <a:lstStyle>
            <a:lvl1pPr marL="0" indent="0" algn="l" defTabSz="4389120" rtl="0" eaLnBrk="1" latinLnBrk="0" hangingPunct="1">
              <a:lnSpc>
                <a:spcPct val="90000"/>
              </a:lnSpc>
              <a:spcBef>
                <a:spcPts val="5760"/>
              </a:spcBef>
              <a:buClr>
                <a:schemeClr val="accent1">
                  <a:lumMod val="75000"/>
                </a:schemeClr>
              </a:buClr>
              <a:buSzPct val="85000"/>
              <a:buFont typeface="Wingdings" pitchFamily="2" charset="2"/>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2500" kern="1200">
                <a:solidFill>
                  <a:schemeClr val="tx1"/>
                </a:solidFill>
                <a:latin typeface="Trebuchet MS" pitchFamily="34" charset="0"/>
                <a:ea typeface="+mn-ea"/>
                <a:cs typeface="+mn-cs"/>
              </a:defRPr>
            </a:lvl2pPr>
            <a:lvl3pPr marL="2057297" indent="-571471"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2500" kern="1200">
                <a:solidFill>
                  <a:schemeClr val="tx1"/>
                </a:solidFill>
                <a:latin typeface="Trebuchet MS" pitchFamily="34" charset="0"/>
                <a:ea typeface="+mn-ea"/>
                <a:cs typeface="+mn-cs"/>
              </a:defRPr>
            </a:lvl3pPr>
            <a:lvl4pPr marL="2685916" indent="-628619"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2500" kern="1200">
                <a:solidFill>
                  <a:schemeClr val="tx1"/>
                </a:solidFill>
                <a:latin typeface="Trebuchet MS" pitchFamily="34" charset="0"/>
                <a:ea typeface="+mn-ea"/>
                <a:cs typeface="+mn-cs"/>
              </a:defRPr>
            </a:lvl4pPr>
            <a:lvl5pPr marL="3143093" indent="-457177"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2500" kern="1200">
                <a:solidFill>
                  <a:schemeClr val="tx1"/>
                </a:solidFill>
                <a:latin typeface="Trebuchet MS" pitchFamily="34" charset="0"/>
                <a:ea typeface="+mn-ea"/>
                <a:cs typeface="+mn-cs"/>
              </a:defRPr>
            </a:lvl5pPr>
            <a:lvl6pPr marL="7680000" indent="-1097280"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6pPr>
            <a:lvl7pPr marL="9120000" indent="-1097280"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7pPr>
            <a:lvl8pPr marL="10560000" indent="-1097280"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8pPr>
            <a:lvl9pPr marL="12000000" indent="-1097280" algn="l" defTabSz="4389120" rtl="0" eaLnBrk="1" latinLnBrk="0" hangingPunct="1">
              <a:lnSpc>
                <a:spcPct val="90000"/>
              </a:lnSpc>
              <a:spcBef>
                <a:spcPts val="1920"/>
              </a:spcBef>
              <a:spcAft>
                <a:spcPts val="960"/>
              </a:spcAft>
              <a:buClr>
                <a:schemeClr val="accent1">
                  <a:lumMod val="75000"/>
                </a:schemeClr>
              </a:buClr>
              <a:buSzPct val="85000"/>
              <a:buFont typeface="Wingdings" pitchFamily="2" charset="2"/>
              <a:buChar char="§"/>
              <a:defRPr sz="7680" kern="1200">
                <a:solidFill>
                  <a:schemeClr val="tx1"/>
                </a:solidFill>
                <a:latin typeface="+mn-lt"/>
                <a:ea typeface="+mn-ea"/>
                <a:cs typeface="+mn-cs"/>
              </a:defRPr>
            </a:lvl9pPr>
          </a:lstStyle>
          <a:p>
            <a:pPr algn="just">
              <a:spcAft>
                <a:spcPts val="600"/>
              </a:spcAft>
            </a:pPr>
            <a:r>
              <a:rPr lang="en-US" sz="2800" dirty="0"/>
              <a:t>To compare how heat electroporation, and Demulsifiers affect fine crude oil a standard had to be taken. The conductivity of each sample after being drawn was done by using a conductivity meter. The absorbance was done using a plate reader in which the wavelength from 300 nm to 600 nm was taken</a:t>
            </a:r>
          </a:p>
        </p:txBody>
      </p:sp>
      <p:sp>
        <p:nvSpPr>
          <p:cNvPr id="25" name="Text Placeholder 45">
            <a:extLst>
              <a:ext uri="{FF2B5EF4-FFF2-40B4-BE49-F238E27FC236}">
                <a16:creationId xmlns:a16="http://schemas.microsoft.com/office/drawing/2014/main" id="{98330E68-9A5F-CBB3-9BA9-626583891DC1}"/>
              </a:ext>
            </a:extLst>
          </p:cNvPr>
          <p:cNvSpPr txBox="1">
            <a:spLocks/>
          </p:cNvSpPr>
          <p:nvPr/>
        </p:nvSpPr>
        <p:spPr>
          <a:xfrm>
            <a:off x="33579724" y="6290267"/>
            <a:ext cx="10048875" cy="677100"/>
          </a:xfrm>
          <a:prstGeom prst="rect">
            <a:avLst/>
          </a:prstGeom>
          <a:noFill/>
        </p:spPr>
        <p:txBody>
          <a:bodyPr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Fine Oil Standard</a:t>
            </a:r>
          </a:p>
        </p:txBody>
      </p:sp>
      <p:sp>
        <p:nvSpPr>
          <p:cNvPr id="28" name="Text Placeholder 45">
            <a:extLst>
              <a:ext uri="{FF2B5EF4-FFF2-40B4-BE49-F238E27FC236}">
                <a16:creationId xmlns:a16="http://schemas.microsoft.com/office/drawing/2014/main" id="{AA8D119F-A69D-B70E-C1E1-1A5351923396}"/>
              </a:ext>
            </a:extLst>
          </p:cNvPr>
          <p:cNvSpPr txBox="1">
            <a:spLocks/>
          </p:cNvSpPr>
          <p:nvPr/>
        </p:nvSpPr>
        <p:spPr>
          <a:xfrm>
            <a:off x="33191325" y="23804579"/>
            <a:ext cx="10048875" cy="677100"/>
          </a:xfrm>
          <a:prstGeom prst="rect">
            <a:avLst/>
          </a:prstGeom>
          <a:noFill/>
        </p:spPr>
        <p:txBody>
          <a:bodyPr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err="1"/>
              <a:t>Demulsifier</a:t>
            </a:r>
            <a:endParaRPr lang="en-US" sz="3200" dirty="0"/>
          </a:p>
        </p:txBody>
      </p:sp>
      <p:sp>
        <p:nvSpPr>
          <p:cNvPr id="29" name="Text Placeholder 30">
            <a:extLst>
              <a:ext uri="{FF2B5EF4-FFF2-40B4-BE49-F238E27FC236}">
                <a16:creationId xmlns:a16="http://schemas.microsoft.com/office/drawing/2014/main" id="{66844941-8544-A4B5-205C-28A051613887}"/>
              </a:ext>
            </a:extLst>
          </p:cNvPr>
          <p:cNvSpPr txBox="1">
            <a:spLocks/>
          </p:cNvSpPr>
          <p:nvPr/>
        </p:nvSpPr>
        <p:spPr>
          <a:xfrm>
            <a:off x="33350898" y="24298649"/>
            <a:ext cx="10056813" cy="3607055"/>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algn="just">
              <a:lnSpc>
                <a:spcPct val="107000"/>
              </a:lnSpc>
              <a:spcBef>
                <a:spcPts val="0"/>
              </a:spcBef>
              <a:spcAft>
                <a:spcPts val="800"/>
              </a:spcAft>
            </a:pPr>
            <a:r>
              <a:rPr lang="en-US" sz="2800" kern="100" dirty="0">
                <a:effectLst/>
                <a:ea typeface="Aptos" panose="020B0004020202020204" pitchFamily="34" charset="0"/>
              </a:rPr>
              <a:t>The use of </a:t>
            </a:r>
            <a:r>
              <a:rPr lang="en-US" sz="2800" kern="100" dirty="0" err="1">
                <a:effectLst/>
                <a:ea typeface="Aptos" panose="020B0004020202020204" pitchFamily="34" charset="0"/>
              </a:rPr>
              <a:t>Dowsil</a:t>
            </a:r>
            <a:r>
              <a:rPr lang="en-US" sz="2800" kern="100" dirty="0">
                <a:effectLst/>
                <a:ea typeface="Aptos" panose="020B0004020202020204" pitchFamily="34" charset="0"/>
              </a:rPr>
              <a:t> DM5 silicon based </a:t>
            </a:r>
            <a:r>
              <a:rPr lang="en-US" sz="2800" kern="100" dirty="0" err="1">
                <a:effectLst/>
                <a:ea typeface="Aptos" panose="020B0004020202020204" pitchFamily="34" charset="0"/>
              </a:rPr>
              <a:t>demulsifier</a:t>
            </a:r>
            <a:r>
              <a:rPr lang="en-US" sz="2800" kern="100" dirty="0">
                <a:effectLst/>
                <a:ea typeface="Aptos" panose="020B0004020202020204" pitchFamily="34" charset="0"/>
              </a:rPr>
              <a:t> from Dow will also be tested so see the separation affects. Testing that will be done:</a:t>
            </a:r>
          </a:p>
          <a:p>
            <a:pPr marL="514350" marR="0" indent="-514350" algn="just">
              <a:lnSpc>
                <a:spcPct val="107000"/>
              </a:lnSpc>
              <a:spcBef>
                <a:spcPts val="0"/>
              </a:spcBef>
              <a:spcAft>
                <a:spcPts val="800"/>
              </a:spcAft>
              <a:buFont typeface="+mj-lt"/>
              <a:buAutoNum type="arabicParenR"/>
            </a:pPr>
            <a:r>
              <a:rPr lang="en-US" sz="2800" kern="100" dirty="0">
                <a:effectLst/>
                <a:ea typeface="Aptos" panose="020B0004020202020204" pitchFamily="34" charset="0"/>
              </a:rPr>
              <a:t>Test </a:t>
            </a:r>
            <a:r>
              <a:rPr lang="en-US" sz="2800" kern="100" dirty="0" err="1">
                <a:effectLst/>
                <a:ea typeface="Aptos" panose="020B0004020202020204" pitchFamily="34" charset="0"/>
              </a:rPr>
              <a:t>demulsifier</a:t>
            </a:r>
            <a:r>
              <a:rPr lang="en-US" sz="2800" kern="100" dirty="0">
                <a:effectLst/>
                <a:ea typeface="Aptos" panose="020B0004020202020204" pitchFamily="34" charset="0"/>
              </a:rPr>
              <a:t> amounts in oil saltwater mixture standards.</a:t>
            </a:r>
          </a:p>
          <a:p>
            <a:pPr marL="514350" marR="0" indent="-514350" algn="just">
              <a:lnSpc>
                <a:spcPct val="107000"/>
              </a:lnSpc>
              <a:spcBef>
                <a:spcPts val="0"/>
              </a:spcBef>
              <a:spcAft>
                <a:spcPts val="800"/>
              </a:spcAft>
              <a:buFont typeface="+mj-lt"/>
              <a:buAutoNum type="arabicParenR"/>
            </a:pPr>
            <a:r>
              <a:rPr lang="en-US" sz="2800" kern="100" dirty="0">
                <a:effectLst/>
                <a:ea typeface="Aptos" panose="020B0004020202020204" pitchFamily="34" charset="0"/>
              </a:rPr>
              <a:t>Heat and test </a:t>
            </a:r>
            <a:r>
              <a:rPr lang="en-US" sz="2800" kern="100" dirty="0" err="1">
                <a:effectLst/>
                <a:ea typeface="Aptos" panose="020B0004020202020204" pitchFamily="34" charset="0"/>
              </a:rPr>
              <a:t>demulsifier</a:t>
            </a:r>
            <a:r>
              <a:rPr lang="en-US" sz="2800" kern="100" dirty="0">
                <a:effectLst/>
                <a:ea typeface="Aptos" panose="020B0004020202020204" pitchFamily="34" charset="0"/>
              </a:rPr>
              <a:t> amounts in oil saltwater mixture.</a:t>
            </a:r>
          </a:p>
          <a:p>
            <a:pPr marL="514350" marR="0" indent="-514350" algn="just">
              <a:lnSpc>
                <a:spcPct val="107000"/>
              </a:lnSpc>
              <a:spcBef>
                <a:spcPts val="0"/>
              </a:spcBef>
              <a:spcAft>
                <a:spcPts val="800"/>
              </a:spcAft>
              <a:buFont typeface="+mj-lt"/>
              <a:buAutoNum type="arabicParenR"/>
            </a:pPr>
            <a:r>
              <a:rPr lang="en-US" sz="2800" kern="100" dirty="0">
                <a:effectLst/>
                <a:ea typeface="Aptos" panose="020B0004020202020204" pitchFamily="34" charset="0"/>
              </a:rPr>
              <a:t>Apply electroporation with </a:t>
            </a:r>
            <a:r>
              <a:rPr lang="en-US" sz="2800" kern="100" dirty="0" err="1">
                <a:effectLst/>
                <a:ea typeface="Aptos" panose="020B0004020202020204" pitchFamily="34" charset="0"/>
              </a:rPr>
              <a:t>demulsifier</a:t>
            </a:r>
            <a:r>
              <a:rPr lang="en-US" sz="2800" kern="100" dirty="0">
                <a:effectLst/>
                <a:ea typeface="Aptos" panose="020B0004020202020204" pitchFamily="34" charset="0"/>
              </a:rPr>
              <a:t> in oil saltwater mixture.</a:t>
            </a:r>
          </a:p>
        </p:txBody>
      </p:sp>
      <p:sp>
        <p:nvSpPr>
          <p:cNvPr id="30" name="Text Placeholder 68">
            <a:extLst>
              <a:ext uri="{FF2B5EF4-FFF2-40B4-BE49-F238E27FC236}">
                <a16:creationId xmlns:a16="http://schemas.microsoft.com/office/drawing/2014/main" id="{C9F6D735-74AB-D349-2470-668DA12C0AF2}"/>
              </a:ext>
            </a:extLst>
          </p:cNvPr>
          <p:cNvSpPr txBox="1">
            <a:spLocks/>
          </p:cNvSpPr>
          <p:nvPr/>
        </p:nvSpPr>
        <p:spPr>
          <a:xfrm>
            <a:off x="33350897" y="27432578"/>
            <a:ext cx="10024017" cy="1813616"/>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algn="just">
              <a:lnSpc>
                <a:spcPct val="107000"/>
              </a:lnSpc>
              <a:spcBef>
                <a:spcPts val="0"/>
              </a:spcBef>
              <a:spcAft>
                <a:spcPts val="800"/>
              </a:spcAft>
            </a:pPr>
            <a:r>
              <a:rPr lang="en-US" sz="2800" kern="100" dirty="0">
                <a:effectLst/>
                <a:ea typeface="Aptos" panose="020B0004020202020204" pitchFamily="34" charset="0"/>
              </a:rPr>
              <a:t>Future work involves testing different silicon and non-silicon </a:t>
            </a:r>
            <a:r>
              <a:rPr lang="en-US" sz="2800" kern="100" dirty="0" err="1">
                <a:effectLst/>
                <a:ea typeface="Aptos" panose="020B0004020202020204" pitchFamily="34" charset="0"/>
              </a:rPr>
              <a:t>demulsifiers</a:t>
            </a:r>
            <a:r>
              <a:rPr lang="en-US" sz="2800" kern="100" dirty="0">
                <a:effectLst/>
                <a:ea typeface="Aptos" panose="020B0004020202020204" pitchFamily="34" charset="0"/>
              </a:rPr>
              <a:t> to assess their impact on separation compared to the </a:t>
            </a:r>
            <a:r>
              <a:rPr lang="en-US" sz="2800" kern="100" dirty="0" err="1">
                <a:effectLst/>
                <a:ea typeface="Aptos" panose="020B0004020202020204" pitchFamily="34" charset="0"/>
              </a:rPr>
              <a:t>Dowsil</a:t>
            </a:r>
            <a:r>
              <a:rPr lang="en-US" sz="2800" kern="100" dirty="0">
                <a:effectLst/>
                <a:ea typeface="Aptos" panose="020B0004020202020204" pitchFamily="34" charset="0"/>
              </a:rPr>
              <a:t> DM5 </a:t>
            </a:r>
            <a:r>
              <a:rPr lang="en-US" sz="2800" kern="100" dirty="0" err="1">
                <a:effectLst/>
                <a:ea typeface="Aptos" panose="020B0004020202020204" pitchFamily="34" charset="0"/>
              </a:rPr>
              <a:t>demulsifier</a:t>
            </a:r>
            <a:r>
              <a:rPr lang="en-US" sz="2800" kern="100" dirty="0">
                <a:effectLst/>
                <a:ea typeface="Aptos" panose="020B0004020202020204" pitchFamily="34" charset="0"/>
              </a:rPr>
              <a:t>.</a:t>
            </a:r>
          </a:p>
        </p:txBody>
      </p:sp>
      <p:sp>
        <p:nvSpPr>
          <p:cNvPr id="33" name="Text Placeholder 45">
            <a:extLst>
              <a:ext uri="{FF2B5EF4-FFF2-40B4-BE49-F238E27FC236}">
                <a16:creationId xmlns:a16="http://schemas.microsoft.com/office/drawing/2014/main" id="{61F3AD11-FD5F-CA96-2988-43A920160D58}"/>
              </a:ext>
            </a:extLst>
          </p:cNvPr>
          <p:cNvSpPr txBox="1">
            <a:spLocks/>
          </p:cNvSpPr>
          <p:nvPr/>
        </p:nvSpPr>
        <p:spPr>
          <a:xfrm>
            <a:off x="34739252" y="12859502"/>
            <a:ext cx="6953020" cy="492434"/>
          </a:xfrm>
          <a:prstGeom prst="rect">
            <a:avLst/>
          </a:prstGeom>
          <a:no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2000" u="none" dirty="0"/>
              <a:t>Figure 3: </a:t>
            </a:r>
            <a:r>
              <a:rPr lang="en-US" sz="2000" b="0" u="none" dirty="0"/>
              <a:t>Table to observe the amount of salt in water</a:t>
            </a:r>
          </a:p>
        </p:txBody>
      </p:sp>
      <p:sp>
        <p:nvSpPr>
          <p:cNvPr id="34" name="Text Placeholder 45">
            <a:extLst>
              <a:ext uri="{FF2B5EF4-FFF2-40B4-BE49-F238E27FC236}">
                <a16:creationId xmlns:a16="http://schemas.microsoft.com/office/drawing/2014/main" id="{BBC99F58-28FB-693A-C346-6973240668EB}"/>
              </a:ext>
            </a:extLst>
          </p:cNvPr>
          <p:cNvSpPr txBox="1">
            <a:spLocks/>
          </p:cNvSpPr>
          <p:nvPr/>
        </p:nvSpPr>
        <p:spPr>
          <a:xfrm>
            <a:off x="34582784" y="18434330"/>
            <a:ext cx="8042754" cy="492434"/>
          </a:xfrm>
          <a:prstGeom prst="rect">
            <a:avLst/>
          </a:prstGeom>
          <a:no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2000" u="none" dirty="0"/>
              <a:t>Figure 4: </a:t>
            </a:r>
            <a:r>
              <a:rPr lang="en-US" sz="2000" b="0" u="none" dirty="0"/>
              <a:t>Graph to measure how much residual oil is left in water</a:t>
            </a:r>
          </a:p>
        </p:txBody>
      </p:sp>
      <p:pic>
        <p:nvPicPr>
          <p:cNvPr id="35" name="Picture 34">
            <a:extLst>
              <a:ext uri="{FF2B5EF4-FFF2-40B4-BE49-F238E27FC236}">
                <a16:creationId xmlns:a16="http://schemas.microsoft.com/office/drawing/2014/main" id="{7474D79D-A481-F8BD-3E5B-08EEAED59F27}"/>
              </a:ext>
            </a:extLst>
          </p:cNvPr>
          <p:cNvPicPr>
            <a:picLocks noChangeAspect="1"/>
          </p:cNvPicPr>
          <p:nvPr/>
        </p:nvPicPr>
        <p:blipFill>
          <a:blip r:embed="rId6"/>
          <a:stretch>
            <a:fillRect/>
          </a:stretch>
        </p:blipFill>
        <p:spPr>
          <a:xfrm>
            <a:off x="34528064" y="9549416"/>
            <a:ext cx="7546843" cy="3247713"/>
          </a:xfrm>
          <a:prstGeom prst="rect">
            <a:avLst/>
          </a:prstGeom>
        </p:spPr>
      </p:pic>
      <p:pic>
        <p:nvPicPr>
          <p:cNvPr id="37" name="Picture 36">
            <a:extLst>
              <a:ext uri="{FF2B5EF4-FFF2-40B4-BE49-F238E27FC236}">
                <a16:creationId xmlns:a16="http://schemas.microsoft.com/office/drawing/2014/main" id="{8B688725-2461-E4F3-88BF-AE57B9C8A2D4}"/>
              </a:ext>
            </a:extLst>
          </p:cNvPr>
          <p:cNvPicPr>
            <a:picLocks noChangeAspect="1"/>
          </p:cNvPicPr>
          <p:nvPr/>
        </p:nvPicPr>
        <p:blipFill>
          <a:blip r:embed="rId7"/>
          <a:stretch>
            <a:fillRect/>
          </a:stretch>
        </p:blipFill>
        <p:spPr>
          <a:xfrm>
            <a:off x="23657116" y="9453606"/>
            <a:ext cx="7546843" cy="7546843"/>
          </a:xfrm>
          <a:prstGeom prst="rect">
            <a:avLst/>
          </a:prstGeom>
        </p:spPr>
      </p:pic>
      <p:pic>
        <p:nvPicPr>
          <p:cNvPr id="39" name="Picture 38">
            <a:extLst>
              <a:ext uri="{FF2B5EF4-FFF2-40B4-BE49-F238E27FC236}">
                <a16:creationId xmlns:a16="http://schemas.microsoft.com/office/drawing/2014/main" id="{F69DF9CB-6E95-1870-8FF9-081421A72903}"/>
              </a:ext>
            </a:extLst>
          </p:cNvPr>
          <p:cNvPicPr>
            <a:picLocks noChangeAspect="1"/>
          </p:cNvPicPr>
          <p:nvPr/>
        </p:nvPicPr>
        <p:blipFill>
          <a:blip r:embed="rId8"/>
          <a:stretch>
            <a:fillRect/>
          </a:stretch>
        </p:blipFill>
        <p:spPr>
          <a:xfrm>
            <a:off x="773156" y="16570645"/>
            <a:ext cx="9535605" cy="9862540"/>
          </a:xfrm>
          <a:prstGeom prst="rect">
            <a:avLst/>
          </a:prstGeom>
        </p:spPr>
      </p:pic>
      <p:sp>
        <p:nvSpPr>
          <p:cNvPr id="40" name="Text Placeholder 45">
            <a:extLst>
              <a:ext uri="{FF2B5EF4-FFF2-40B4-BE49-F238E27FC236}">
                <a16:creationId xmlns:a16="http://schemas.microsoft.com/office/drawing/2014/main" id="{CBE5E37C-0A6F-3C81-1DDE-CD4199A820AC}"/>
              </a:ext>
            </a:extLst>
          </p:cNvPr>
          <p:cNvSpPr txBox="1">
            <a:spLocks/>
          </p:cNvSpPr>
          <p:nvPr/>
        </p:nvSpPr>
        <p:spPr>
          <a:xfrm>
            <a:off x="23564480" y="17106920"/>
            <a:ext cx="7610695" cy="492434"/>
          </a:xfrm>
          <a:prstGeom prst="rect">
            <a:avLst/>
          </a:prstGeom>
          <a:no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2000" u="none" dirty="0"/>
              <a:t>Figure 6: </a:t>
            </a:r>
            <a:r>
              <a:rPr lang="en-US" sz="2000" b="0" u="none" dirty="0"/>
              <a:t>Electrophoresis box for electroporation separation</a:t>
            </a:r>
          </a:p>
        </p:txBody>
      </p:sp>
      <p:sp>
        <p:nvSpPr>
          <p:cNvPr id="41" name="Text Placeholder 45">
            <a:extLst>
              <a:ext uri="{FF2B5EF4-FFF2-40B4-BE49-F238E27FC236}">
                <a16:creationId xmlns:a16="http://schemas.microsoft.com/office/drawing/2014/main" id="{422F27A2-7729-C96A-4501-1431AF2E7FE3}"/>
              </a:ext>
            </a:extLst>
          </p:cNvPr>
          <p:cNvSpPr txBox="1">
            <a:spLocks/>
          </p:cNvSpPr>
          <p:nvPr/>
        </p:nvSpPr>
        <p:spPr>
          <a:xfrm>
            <a:off x="2803746" y="26454575"/>
            <a:ext cx="5366086" cy="504184"/>
          </a:xfrm>
          <a:prstGeom prst="rect">
            <a:avLst/>
          </a:prstGeom>
          <a:no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2000" u="none" dirty="0"/>
              <a:t>Figure 6: </a:t>
            </a:r>
            <a:r>
              <a:rPr lang="en-US" sz="2000" b="0" u="none" dirty="0"/>
              <a:t>Industrial desalter process</a:t>
            </a:r>
          </a:p>
        </p:txBody>
      </p:sp>
      <p:pic>
        <p:nvPicPr>
          <p:cNvPr id="10" name="Picture 9">
            <a:extLst>
              <a:ext uri="{FF2B5EF4-FFF2-40B4-BE49-F238E27FC236}">
                <a16:creationId xmlns:a16="http://schemas.microsoft.com/office/drawing/2014/main" id="{C62BA8F4-146A-D06E-EFB4-2FD4D2339658}"/>
              </a:ext>
            </a:extLst>
          </p:cNvPr>
          <p:cNvPicPr>
            <a:picLocks noChangeAspect="1"/>
          </p:cNvPicPr>
          <p:nvPr/>
        </p:nvPicPr>
        <p:blipFill>
          <a:blip r:embed="rId9"/>
          <a:stretch>
            <a:fillRect/>
          </a:stretch>
        </p:blipFill>
        <p:spPr>
          <a:xfrm>
            <a:off x="33458904" y="13705715"/>
            <a:ext cx="9857194" cy="4681652"/>
          </a:xfrm>
          <a:prstGeom prst="rect">
            <a:avLst/>
          </a:prstGeom>
        </p:spPr>
      </p:pic>
      <p:sp>
        <p:nvSpPr>
          <p:cNvPr id="57" name="Text Placeholder 45">
            <a:extLst>
              <a:ext uri="{FF2B5EF4-FFF2-40B4-BE49-F238E27FC236}">
                <a16:creationId xmlns:a16="http://schemas.microsoft.com/office/drawing/2014/main" id="{5035A1ED-4915-B705-97E9-0160A6B9D698}"/>
              </a:ext>
            </a:extLst>
          </p:cNvPr>
          <p:cNvSpPr txBox="1">
            <a:spLocks/>
          </p:cNvSpPr>
          <p:nvPr/>
        </p:nvSpPr>
        <p:spPr>
          <a:xfrm>
            <a:off x="33387982" y="29186412"/>
            <a:ext cx="10048875" cy="677100"/>
          </a:xfrm>
          <a:prstGeom prst="rect">
            <a:avLst/>
          </a:prstGeom>
          <a:noFill/>
        </p:spPr>
        <p:txBody>
          <a:bodyPr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3200" dirty="0"/>
              <a:t>Acknowledgments</a:t>
            </a:r>
          </a:p>
        </p:txBody>
      </p:sp>
      <p:sp>
        <p:nvSpPr>
          <p:cNvPr id="58" name="Text Placeholder 68">
            <a:extLst>
              <a:ext uri="{FF2B5EF4-FFF2-40B4-BE49-F238E27FC236}">
                <a16:creationId xmlns:a16="http://schemas.microsoft.com/office/drawing/2014/main" id="{996FAB3A-7F70-1EF5-9812-F030E11BDB60}"/>
              </a:ext>
            </a:extLst>
          </p:cNvPr>
          <p:cNvSpPr txBox="1">
            <a:spLocks/>
          </p:cNvSpPr>
          <p:nvPr/>
        </p:nvSpPr>
        <p:spPr>
          <a:xfrm>
            <a:off x="33348569" y="29681015"/>
            <a:ext cx="10056813" cy="3146032"/>
          </a:xfrm>
          <a:prstGeom prst="rect">
            <a:avLst/>
          </a:prstGeom>
        </p:spPr>
        <p:txBody>
          <a:bodyPr wrap="square" lIns="228589" tIns="228589" rIns="228589" bIns="228589" numCol="2">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457200" marR="0" indent="-457200" algn="just">
              <a:lnSpc>
                <a:spcPct val="107000"/>
              </a:lnSpc>
              <a:spcBef>
                <a:spcPts val="0"/>
              </a:spcBef>
              <a:spcAft>
                <a:spcPts val="800"/>
              </a:spcAft>
              <a:buFont typeface="Arial" panose="020B0604020202020204" pitchFamily="34" charset="0"/>
              <a:buChar char="•"/>
            </a:pPr>
            <a:r>
              <a:rPr lang="en-US" sz="2800" kern="100" dirty="0">
                <a:effectLst/>
                <a:ea typeface="Aptos" panose="020B0004020202020204" pitchFamily="34" charset="0"/>
              </a:rPr>
              <a:t>Dr. Jacob R. Borden</a:t>
            </a:r>
          </a:p>
          <a:p>
            <a:pPr marL="457200" marR="0" indent="-457200" algn="just">
              <a:lnSpc>
                <a:spcPct val="107000"/>
              </a:lnSpc>
              <a:spcBef>
                <a:spcPts val="0"/>
              </a:spcBef>
              <a:spcAft>
                <a:spcPts val="800"/>
              </a:spcAft>
              <a:buFont typeface="Arial" panose="020B0604020202020204" pitchFamily="34" charset="0"/>
              <a:buChar char="•"/>
            </a:pPr>
            <a:r>
              <a:rPr lang="en-US" sz="2800" kern="100" dirty="0">
                <a:ea typeface="Aptos" panose="020B0004020202020204" pitchFamily="34" charset="0"/>
              </a:rPr>
              <a:t>Marathon Petroleum</a:t>
            </a:r>
          </a:p>
          <a:p>
            <a:pPr marL="457200" marR="0" indent="-457200" algn="just">
              <a:lnSpc>
                <a:spcPct val="107000"/>
              </a:lnSpc>
              <a:spcBef>
                <a:spcPts val="0"/>
              </a:spcBef>
              <a:spcAft>
                <a:spcPts val="800"/>
              </a:spcAft>
              <a:buFont typeface="Arial" panose="020B0604020202020204" pitchFamily="34" charset="0"/>
              <a:buChar char="•"/>
            </a:pPr>
            <a:r>
              <a:rPr lang="en-US" sz="2800" kern="100" dirty="0">
                <a:effectLst/>
                <a:ea typeface="Aptos" panose="020B0004020202020204" pitchFamily="34" charset="0"/>
              </a:rPr>
              <a:t>Dow Chemical</a:t>
            </a:r>
          </a:p>
          <a:p>
            <a:pPr marL="457200" marR="0" indent="-457200" algn="just">
              <a:lnSpc>
                <a:spcPct val="107000"/>
              </a:lnSpc>
              <a:spcBef>
                <a:spcPts val="0"/>
              </a:spcBef>
              <a:spcAft>
                <a:spcPts val="800"/>
              </a:spcAft>
              <a:buFont typeface="Arial" panose="020B0604020202020204" pitchFamily="34" charset="0"/>
              <a:buChar char="•"/>
            </a:pPr>
            <a:endParaRPr lang="en-US" sz="2800" kern="100" dirty="0">
              <a:ea typeface="Aptos" panose="020B0004020202020204" pitchFamily="34" charset="0"/>
            </a:endParaRPr>
          </a:p>
          <a:p>
            <a:pPr marL="457200" marR="0" indent="-457200" algn="just">
              <a:lnSpc>
                <a:spcPct val="107000"/>
              </a:lnSpc>
              <a:spcBef>
                <a:spcPts val="0"/>
              </a:spcBef>
              <a:spcAft>
                <a:spcPts val="800"/>
              </a:spcAft>
              <a:buFont typeface="Arial" panose="020B0604020202020204" pitchFamily="34" charset="0"/>
              <a:buChar char="•"/>
            </a:pPr>
            <a:endParaRPr lang="en-US" sz="2800" kern="100" dirty="0">
              <a:ea typeface="Aptos" panose="020B0004020202020204" pitchFamily="34" charset="0"/>
            </a:endParaRPr>
          </a:p>
          <a:p>
            <a:pPr marL="457200" marR="0" indent="-457200" algn="just">
              <a:lnSpc>
                <a:spcPct val="107000"/>
              </a:lnSpc>
              <a:spcBef>
                <a:spcPts val="0"/>
              </a:spcBef>
              <a:spcAft>
                <a:spcPts val="800"/>
              </a:spcAft>
              <a:buFont typeface="Arial" panose="020B0604020202020204" pitchFamily="34" charset="0"/>
              <a:buChar char="•"/>
            </a:pPr>
            <a:r>
              <a:rPr lang="en-US" sz="2800" kern="100" dirty="0">
                <a:ea typeface="Aptos" panose="020B0004020202020204" pitchFamily="34" charset="0"/>
              </a:rPr>
              <a:t>Texas Raw Crude</a:t>
            </a:r>
          </a:p>
          <a:p>
            <a:pPr marL="457200" marR="0" indent="-457200">
              <a:lnSpc>
                <a:spcPct val="107000"/>
              </a:lnSpc>
              <a:spcBef>
                <a:spcPts val="0"/>
              </a:spcBef>
              <a:spcAft>
                <a:spcPts val="800"/>
              </a:spcAft>
              <a:buFont typeface="Arial" panose="020B0604020202020204" pitchFamily="34" charset="0"/>
              <a:buChar char="•"/>
            </a:pPr>
            <a:r>
              <a:rPr lang="en-US" sz="2800" kern="100" dirty="0">
                <a:effectLst/>
                <a:ea typeface="Aptos" panose="020B0004020202020204" pitchFamily="34" charset="0"/>
              </a:rPr>
              <a:t>McKetta Department of Chemical and Bioprocess Engineering</a:t>
            </a:r>
          </a:p>
        </p:txBody>
      </p:sp>
    </p:spTree>
    <p:extLst>
      <p:ext uri="{BB962C8B-B14F-4D97-AF65-F5344CB8AC3E}">
        <p14:creationId xmlns:p14="http://schemas.microsoft.com/office/powerpoint/2010/main" val="1966705411"/>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36x48-Template-V2b">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15723</TotalTime>
  <Words>775</Words>
  <Application>Microsoft Office PowerPoint</Application>
  <PresentationFormat>Custom</PresentationFormat>
  <Paragraphs>83</Paragraphs>
  <Slides>1</Slides>
  <Notes>0</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1</vt:i4>
      </vt:variant>
    </vt:vector>
  </HeadingPairs>
  <TitlesOfParts>
    <vt:vector size="15" baseType="lpstr">
      <vt:lpstr>Aptos</vt:lpstr>
      <vt:lpstr>Arial</vt:lpstr>
      <vt:lpstr>Calibri</vt:lpstr>
      <vt:lpstr>Rockwell</vt:lpstr>
      <vt:lpstr>Rockwell Condensed</vt:lpstr>
      <vt:lpstr>Symbol</vt:lpstr>
      <vt:lpstr>Times New Roman</vt:lpstr>
      <vt:lpstr>Trebuchet MS</vt:lpstr>
      <vt:lpstr>Wingdings</vt:lpstr>
      <vt:lpstr>36x48-Template-V2b</vt:lpstr>
      <vt:lpstr>1_Classic 3 Columns</vt:lpstr>
      <vt:lpstr>Classic - Wide Center</vt:lpstr>
      <vt:lpstr>Wood Type</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Borden, Jacob</cp:lastModifiedBy>
  <cp:revision>154</cp:revision>
  <dcterms:created xsi:type="dcterms:W3CDTF">2012-02-03T19:11:35Z</dcterms:created>
  <dcterms:modified xsi:type="dcterms:W3CDTF">2024-04-05T13:34:17Z</dcterms:modified>
</cp:coreProperties>
</file>