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FC35C-283C-4A8D-8DAE-7FA815658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A3CA4-C229-461B-AE05-76611846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8660E-F833-4E62-B615-754D3F953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AF4EB-DA41-47BB-8A09-164A334D0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0E37F-5CEA-4D14-86DB-4BD32C94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1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4E65A-FE0A-40D8-9D0A-E9677382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DC135-9CBD-4516-8910-1BFB75A5D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E30CF-A691-4F71-87F5-70154AC1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8CC81-15BB-4B1D-837A-5C3B23D3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E836-8C48-4C19-8FD1-A4E7FD45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58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040A1-0831-42BC-84D5-4CD4667CF0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A4347-26BC-41C4-A90E-1A0179D58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05CE0-41E4-4168-90B7-E43AFF62E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88AB-6119-4B6F-B9A0-90EABF089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7B9BA-CB37-405D-B7A0-9BDCD9BE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6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943BA-5B89-4164-9D74-130FF81A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30B1-4C9F-4B65-A0B8-08F44893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F50B7-80E4-4F0F-A677-E56BB995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E04A7-9DC3-448A-B428-FDFD81F6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E4334-CA80-47A1-AE3A-FE62290D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0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3C556-4EBC-4AF0-B1B4-BD07F238D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150C8-CA97-4806-905C-3A1BBABC5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DFFD7-9F1F-4334-996A-36352AD7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D168C-AE64-49FE-A335-4078102E5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EFF9A-26E1-4786-8D14-B1A91360D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1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F403C-1FCC-4DCA-8169-FC3771625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4B315-5DAA-4619-9FAB-41C30FE610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63E6-FEE2-4157-92F3-067A43AD2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B4698-1280-46AF-8E77-0C47A6AC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9FE76-C6AC-4E76-8207-0D514204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1A3FA-0577-4007-9C78-51DC5B41A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B81E-1B49-4124-89D9-0A6C795F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C5145-3841-4062-8CC8-089F2A03B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B693E-E4CC-4FE7-B1FD-8C5932B23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D482F9-7D95-4EA1-AC3E-FDB94BA38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8B098F-A61B-495A-B3CF-B6F7C1E1E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0278CF-358E-4A11-BCE8-5D5D8A97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6434C-8C08-4ECA-8928-ABDB3B87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F0CFD-B584-4493-AEF9-079C35585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3FD18-5E7F-47A8-8973-970F8A015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9E39B3-CB7D-42F6-BC4C-A5FF35DE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D76CD-FE23-4096-9562-CD1BAC64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476F81-CD8B-4A2E-A291-09940C91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7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53A283-8AE1-4812-96EA-BE7D3C44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D0C5E7-3253-4F6C-AA2C-59546D67E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A8ECE-C7D8-4D57-A032-14F2AE7CC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18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E2102-33FE-43C3-9F07-656D0949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47AD9-E238-4B26-8D3F-6AD3B7C34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032EB-3903-4810-BFDC-BAFD408B8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593B5-9D60-41F5-93A7-CABC4DDCA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A919B-0E4C-46D2-9A89-101E15A8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E7C66-58C7-4EE5-8CB8-B57088EBB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0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730A-FB4B-400E-9A59-D76F5B9A7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E0605B-7D25-4014-8524-6747D6745D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EC533-E908-452C-9735-B632C305E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0DD65-A15D-4580-8D1E-A7B93238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240A1-6615-4A51-A04C-C292BB0E9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9A6A8-343D-495D-A67D-1BEFA734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2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26685B-C482-45E7-A6F4-A8252C3E9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161E4-4A1E-48DF-B27F-AACC3AD04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58253-8392-4874-A790-67ED59FF1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FD2ED-56A3-42A5-9ACE-8D91582CEF5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02FAD-9749-4009-B011-91E7D6618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1D66C-5CE6-4B26-963F-245C06330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24047-6D0A-415F-8029-F55363F91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AFAEB-6AE7-4ED8-8618-B9481FD9E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8CA4C-6A86-416A-BEDF-67F41BDC5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3577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dirty="0"/>
              <a:t>Chemicals</a:t>
            </a:r>
          </a:p>
          <a:p>
            <a:pPr lvl="0"/>
            <a:r>
              <a:rPr lang="en-US" dirty="0"/>
              <a:t>Oil &amp; Gas</a:t>
            </a:r>
          </a:p>
          <a:p>
            <a:pPr lvl="0"/>
            <a:r>
              <a:rPr lang="en-US" dirty="0"/>
              <a:t>Energy Conversion / Use</a:t>
            </a:r>
          </a:p>
          <a:p>
            <a:pPr lvl="0"/>
            <a:r>
              <a:rPr lang="en-US" dirty="0"/>
              <a:t>Pulp and Paper</a:t>
            </a:r>
          </a:p>
          <a:p>
            <a:pPr lvl="0"/>
            <a:r>
              <a:rPr lang="en-US" dirty="0"/>
              <a:t>Rubber and Plastics</a:t>
            </a:r>
          </a:p>
          <a:p>
            <a:pPr lvl="0"/>
            <a:r>
              <a:rPr lang="en-US" dirty="0"/>
              <a:t>Food and Beverage</a:t>
            </a:r>
          </a:p>
          <a:p>
            <a:pPr lvl="0"/>
            <a:r>
              <a:rPr lang="en-US" dirty="0"/>
              <a:t>Textiles</a:t>
            </a:r>
          </a:p>
          <a:p>
            <a:pPr lvl="0"/>
            <a:r>
              <a:rPr lang="en-US" dirty="0"/>
              <a:t>Electronics / microelectronics</a:t>
            </a:r>
          </a:p>
          <a:p>
            <a:pPr lvl="0"/>
            <a:r>
              <a:rPr lang="en-US" dirty="0"/>
              <a:t>Metals and Minerals processing</a:t>
            </a:r>
          </a:p>
          <a:p>
            <a:pPr lvl="0"/>
            <a:r>
              <a:rPr lang="en-US" dirty="0"/>
              <a:t>Agricultural Chemicals</a:t>
            </a:r>
          </a:p>
          <a:p>
            <a:pPr lvl="0"/>
            <a:r>
              <a:rPr lang="en-US" dirty="0"/>
              <a:t>Cosmetics</a:t>
            </a:r>
          </a:p>
          <a:p>
            <a:pPr lvl="0"/>
            <a:r>
              <a:rPr lang="en-US" dirty="0"/>
              <a:t>Pharmaceuticals</a:t>
            </a:r>
          </a:p>
          <a:p>
            <a:pPr lvl="0"/>
            <a:r>
              <a:rPr lang="en-US" dirty="0"/>
              <a:t>Biotech / Biomed</a:t>
            </a:r>
          </a:p>
          <a:p>
            <a:pPr lvl="0"/>
            <a:r>
              <a:rPr lang="en-US" dirty="0"/>
              <a:t>Environmental</a:t>
            </a:r>
          </a:p>
          <a:p>
            <a:pPr lvl="0"/>
            <a:r>
              <a:rPr lang="en-US" dirty="0"/>
              <a:t>Legal / Intellectual Property</a:t>
            </a:r>
          </a:p>
          <a:p>
            <a:r>
              <a:rPr lang="en-US" dirty="0"/>
              <a:t>Higher Academia / Professors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53E414-9A70-44CC-B206-9EA774B903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622" y="2327849"/>
            <a:ext cx="4810796" cy="3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0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2B8DB-41D2-41A3-83E7-5F6CBC9F6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Descriptions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6584B-8F2B-493E-A990-C34A7F44FD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Process Engineer</a:t>
            </a:r>
          </a:p>
          <a:p>
            <a:pPr lvl="0"/>
            <a:r>
              <a:rPr lang="en-US" dirty="0"/>
              <a:t>Operations Engineer</a:t>
            </a:r>
          </a:p>
          <a:p>
            <a:pPr lvl="0"/>
            <a:r>
              <a:rPr lang="en-US" dirty="0"/>
              <a:t>Environmental Engineer</a:t>
            </a:r>
          </a:p>
          <a:p>
            <a:pPr lvl="0"/>
            <a:r>
              <a:rPr lang="en-US" dirty="0"/>
              <a:t>Compliance Engineer</a:t>
            </a:r>
          </a:p>
          <a:p>
            <a:pPr lvl="0"/>
            <a:r>
              <a:rPr lang="en-US" dirty="0"/>
              <a:t>Quality Engineer</a:t>
            </a:r>
          </a:p>
          <a:p>
            <a:pPr lvl="0"/>
            <a:r>
              <a:rPr lang="en-US" dirty="0"/>
              <a:t>Quality Assurance Engineer</a:t>
            </a:r>
          </a:p>
          <a:p>
            <a:pPr lvl="0"/>
            <a:r>
              <a:rPr lang="en-US" dirty="0"/>
              <a:t>Safety Engineer</a:t>
            </a:r>
          </a:p>
          <a:p>
            <a:pPr lvl="0"/>
            <a:r>
              <a:rPr lang="en-US" dirty="0"/>
              <a:t>Reliability Engineer</a:t>
            </a:r>
          </a:p>
          <a:p>
            <a:pPr lvl="0"/>
            <a:r>
              <a:rPr lang="en-US" dirty="0"/>
              <a:t>Project Engineer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B41EB3-5A29-4A20-BFD3-1A0759F82B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Refinery Engineer</a:t>
            </a:r>
          </a:p>
          <a:p>
            <a:pPr lvl="0"/>
            <a:r>
              <a:rPr lang="en-US" dirty="0"/>
              <a:t>Sustainability Engineer</a:t>
            </a:r>
          </a:p>
          <a:p>
            <a:pPr lvl="0"/>
            <a:r>
              <a:rPr lang="en-US" dirty="0"/>
              <a:t>Maintenance Engineer</a:t>
            </a:r>
          </a:p>
          <a:p>
            <a:pPr lvl="0"/>
            <a:r>
              <a:rPr lang="en-US" dirty="0"/>
              <a:t>System Engineer</a:t>
            </a:r>
          </a:p>
          <a:p>
            <a:pPr lvl="0"/>
            <a:r>
              <a:rPr lang="en-US" dirty="0"/>
              <a:t>Design Engineer</a:t>
            </a:r>
          </a:p>
          <a:p>
            <a:pPr lvl="0"/>
            <a:r>
              <a:rPr lang="en-US" dirty="0"/>
              <a:t>Process Control Engineer</a:t>
            </a:r>
          </a:p>
          <a:p>
            <a:pPr lvl="0"/>
            <a:r>
              <a:rPr lang="en-US" dirty="0"/>
              <a:t>Production Engineer</a:t>
            </a:r>
          </a:p>
          <a:p>
            <a:pPr lvl="0"/>
            <a:r>
              <a:rPr lang="en-US" dirty="0"/>
              <a:t>Technical Service Engineer</a:t>
            </a:r>
          </a:p>
          <a:p>
            <a:pPr lvl="0"/>
            <a:r>
              <a:rPr lang="en-US" dirty="0"/>
              <a:t>Chemical Engineer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6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924077-325F-45CA-8528-F8C0F800A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Resumes – Do’s and Don’ts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525D20-E005-46F2-AE7E-5E52AA14C8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Use proper grammar</a:t>
            </a:r>
          </a:p>
          <a:p>
            <a:pPr lvl="1"/>
            <a:r>
              <a:rPr lang="en-US" dirty="0"/>
              <a:t>Use consistent fonts and spacing</a:t>
            </a:r>
          </a:p>
          <a:p>
            <a:pPr lvl="1"/>
            <a:r>
              <a:rPr lang="en-US" dirty="0"/>
              <a:t>Pick one:</a:t>
            </a:r>
          </a:p>
          <a:p>
            <a:pPr lvl="2"/>
            <a:r>
              <a:rPr lang="en-US" dirty="0"/>
              <a:t>Use full sentences w/ periods</a:t>
            </a:r>
          </a:p>
          <a:p>
            <a:pPr lvl="2"/>
            <a:r>
              <a:rPr lang="en-US" dirty="0"/>
              <a:t>Use bullet points and no periods</a:t>
            </a:r>
          </a:p>
          <a:p>
            <a:pPr lvl="1"/>
            <a:r>
              <a:rPr lang="en-US" dirty="0"/>
              <a:t>Use standard heading sections</a:t>
            </a:r>
          </a:p>
          <a:p>
            <a:pPr lvl="2"/>
            <a:r>
              <a:rPr lang="en-US" dirty="0"/>
              <a:t>Education, Experience, Skills, </a:t>
            </a:r>
          </a:p>
          <a:p>
            <a:pPr lvl="1"/>
            <a:r>
              <a:rPr lang="en-US" dirty="0"/>
              <a:t>Use action terms</a:t>
            </a:r>
          </a:p>
          <a:p>
            <a:pPr lvl="2"/>
            <a:r>
              <a:rPr lang="en-US" dirty="0"/>
              <a:t>Created, modified, designed, etc./</a:t>
            </a:r>
          </a:p>
          <a:p>
            <a:pPr lvl="2"/>
            <a:r>
              <a:rPr lang="en-US" dirty="0"/>
              <a:t>Don’t “claim” a skill, display it in words</a:t>
            </a:r>
          </a:p>
          <a:p>
            <a:pPr lvl="1"/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ACC00E7-4806-46D8-8A76-0DF275844F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Include non-curricular skills and activities</a:t>
            </a:r>
          </a:p>
          <a:p>
            <a:pPr lvl="2"/>
            <a:r>
              <a:rPr lang="en-US" dirty="0"/>
              <a:t>Sports, Glee club, band, band member, Volunteer work,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Use keywords appropriate to the industry to which you are applying</a:t>
            </a:r>
          </a:p>
          <a:p>
            <a:pPr lvl="1"/>
            <a:r>
              <a:rPr lang="en-US" dirty="0"/>
              <a:t>Ask others to see your resume and ask to see theirs</a:t>
            </a:r>
          </a:p>
          <a:p>
            <a:pPr lvl="1"/>
            <a:r>
              <a:rPr lang="en-US" dirty="0"/>
              <a:t>Clean up your social media profiles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5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924077-325F-45CA-8528-F8C0F800A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Resumes – Do’s and Don’ts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525D20-E005-46F2-AE7E-5E52AA14C8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Not</a:t>
            </a:r>
          </a:p>
          <a:p>
            <a:pPr lvl="1"/>
            <a:r>
              <a:rPr lang="en-US" dirty="0"/>
              <a:t>Use a silly email address</a:t>
            </a:r>
          </a:p>
          <a:p>
            <a:pPr lvl="1"/>
            <a:r>
              <a:rPr lang="en-US" dirty="0"/>
              <a:t>Misspell anything</a:t>
            </a:r>
          </a:p>
          <a:p>
            <a:pPr lvl="1"/>
            <a:r>
              <a:rPr lang="en-US" dirty="0"/>
              <a:t>Go over one page (yet)</a:t>
            </a:r>
          </a:p>
          <a:p>
            <a:pPr lvl="1"/>
            <a:r>
              <a:rPr lang="en-US" dirty="0"/>
              <a:t>Include a generic “Objective” statement</a:t>
            </a:r>
          </a:p>
          <a:p>
            <a:pPr lvl="1"/>
            <a:r>
              <a:rPr lang="en-US" dirty="0"/>
              <a:t>Leave large areas of white space</a:t>
            </a:r>
          </a:p>
          <a:p>
            <a:pPr lvl="1"/>
            <a:r>
              <a:rPr lang="en-US" dirty="0"/>
              <a:t>Include references on the resume</a:t>
            </a:r>
          </a:p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ACC00E7-4806-46D8-8A76-0DF275844F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8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DAE9-F72D-49F4-891F-A05F8374B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AC6406F-5E21-4EEE-AE6F-C65106ED8E7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285" y="68386"/>
            <a:ext cx="5123437" cy="6502245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255CC-398C-4619-A7E2-7C5770D530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41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A45CF09-AA5B-4E11-933A-BAFB2FCED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622" y="694207"/>
            <a:ext cx="7768756" cy="513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8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4ED8E98-8305-42F7-9695-4CE85CE88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75" y="423862"/>
            <a:ext cx="8096250" cy="601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20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480D025-41BB-4270-8978-CECFB8BFE7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242" y="316063"/>
            <a:ext cx="8521148" cy="639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4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1651D7-D96F-44EB-9000-F5EF9475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82539-883F-4A22-BDED-F2210C334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Engineerjobs.com</a:t>
            </a:r>
          </a:p>
          <a:p>
            <a:r>
              <a:rPr lang="en-US" dirty="0"/>
              <a:t>Aiche.org</a:t>
            </a:r>
          </a:p>
          <a:p>
            <a:r>
              <a:rPr lang="en-US" dirty="0"/>
              <a:t>Biotech-careers.org</a:t>
            </a:r>
          </a:p>
          <a:p>
            <a:r>
              <a:rPr lang="en-US" dirty="0"/>
              <a:t>Engineering.com</a:t>
            </a:r>
          </a:p>
          <a:p>
            <a:r>
              <a:rPr lang="en-US" dirty="0"/>
              <a:t>https://jobs.thechemicalengineer.com/</a:t>
            </a:r>
          </a:p>
          <a:p>
            <a:r>
              <a:rPr lang="en-US" dirty="0"/>
              <a:t>https://collegegrad.com/careers/chemical-engineers</a:t>
            </a:r>
          </a:p>
          <a:p>
            <a:r>
              <a:rPr lang="en-US" dirty="0"/>
              <a:t>Indeed.com</a:t>
            </a:r>
          </a:p>
          <a:p>
            <a:r>
              <a:rPr lang="en-US" dirty="0"/>
              <a:t>Glassdoor.com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20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268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Industries</vt:lpstr>
      <vt:lpstr>Job Descriptions</vt:lpstr>
      <vt:lpstr>Resumes – Do’s and Don’ts </vt:lpstr>
      <vt:lpstr>Resumes – Do’s and Don’ts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Industries</dc:title>
  <dc:creator>Borden, Jacob</dc:creator>
  <cp:lastModifiedBy>Borden, Jacob</cp:lastModifiedBy>
  <cp:revision>5</cp:revision>
  <dcterms:created xsi:type="dcterms:W3CDTF">2020-10-20T21:06:56Z</dcterms:created>
  <dcterms:modified xsi:type="dcterms:W3CDTF">2020-10-20T23:03:40Z</dcterms:modified>
</cp:coreProperties>
</file>